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61" r:id="rId4"/>
    <p:sldId id="262" r:id="rId5"/>
    <p:sldId id="258" r:id="rId6"/>
    <p:sldId id="259" r:id="rId7"/>
    <p:sldId id="263" r:id="rId8"/>
    <p:sldId id="264" r:id="rId9"/>
    <p:sldId id="260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B3EA9-055C-4C04-8A0C-27E6D24832B4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74151-7993-4D7C-8849-C4FA0AF193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5548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B3EA9-055C-4C04-8A0C-27E6D24832B4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74151-7993-4D7C-8849-C4FA0AF193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7464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B3EA9-055C-4C04-8A0C-27E6D24832B4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74151-7993-4D7C-8849-C4FA0AF1936A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237700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B3EA9-055C-4C04-8A0C-27E6D24832B4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74151-7993-4D7C-8849-C4FA0AF193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31309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B3EA9-055C-4C04-8A0C-27E6D24832B4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74151-7993-4D7C-8849-C4FA0AF1936A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854795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B3EA9-055C-4C04-8A0C-27E6D24832B4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74151-7993-4D7C-8849-C4FA0AF193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94543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B3EA9-055C-4C04-8A0C-27E6D24832B4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74151-7993-4D7C-8849-C4FA0AF193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37434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B3EA9-055C-4C04-8A0C-27E6D24832B4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74151-7993-4D7C-8849-C4FA0AF193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68225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ru-RU" dirty="0" smtClean="0"/>
              <a:t>Психологическое сопровождение процесса адаптации детей с ОВЗ.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B3EA9-055C-4C04-8A0C-27E6D24832B4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74151-7993-4D7C-8849-C4FA0AF193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9044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B3EA9-055C-4C04-8A0C-27E6D24832B4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74151-7993-4D7C-8849-C4FA0AF193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907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B3EA9-055C-4C04-8A0C-27E6D24832B4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74151-7993-4D7C-8849-C4FA0AF193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61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B3EA9-055C-4C04-8A0C-27E6D24832B4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74151-7993-4D7C-8849-C4FA0AF193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9167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B3EA9-055C-4C04-8A0C-27E6D24832B4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74151-7993-4D7C-8849-C4FA0AF193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0908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B3EA9-055C-4C04-8A0C-27E6D24832B4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74151-7993-4D7C-8849-C4FA0AF193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7540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B3EA9-055C-4C04-8A0C-27E6D24832B4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74151-7993-4D7C-8849-C4FA0AF193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2603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B3EA9-055C-4C04-8A0C-27E6D24832B4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74151-7993-4D7C-8849-C4FA0AF193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2544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74151-7993-4D7C-8849-C4FA0AF1936A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B3EA9-055C-4C04-8A0C-27E6D24832B4}" type="datetimeFigureOut">
              <a:rPr lang="ru-RU" smtClean="0"/>
              <a:t>01.12.2022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6242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0B3EA9-055C-4C04-8A0C-27E6D24832B4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A074151-7993-4D7C-8849-C4FA0AF193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0946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6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8524164" cy="2992224"/>
          </a:xfrm>
        </p:spPr>
        <p:txBody>
          <a:bodyPr>
            <a:normAutofit/>
          </a:bodyPr>
          <a:lstStyle/>
          <a:p>
            <a:r>
              <a:rPr lang="ru-RU" sz="4400" dirty="0" smtClean="0"/>
              <a:t>Психологическое сопровождение адаптации детей с ОВЗ </a:t>
            </a:r>
            <a:endParaRPr lang="ru-RU" sz="4400" dirty="0"/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838200" y="5281683"/>
            <a:ext cx="8428630" cy="895279"/>
          </a:xfrm>
        </p:spPr>
        <p:txBody>
          <a:bodyPr/>
          <a:lstStyle/>
          <a:p>
            <a:r>
              <a:rPr lang="ru-RU" dirty="0" smtClean="0"/>
              <a:t>Из опыта работы педагога-психолога </a:t>
            </a:r>
            <a:r>
              <a:rPr lang="ru-RU" dirty="0" err="1" smtClean="0"/>
              <a:t>Тимашовой</a:t>
            </a:r>
            <a:r>
              <a:rPr lang="ru-RU" dirty="0" smtClean="0"/>
              <a:t> Л.В.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8694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59893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Основные направления работы по сопровождению адаптации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760561"/>
            <a:ext cx="8596668" cy="4926842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1-работа с детьми- наблюдение за эмоциональным состоянием, поведением детей в утренний прием и в течение всего времени нахождения в группе. Индивидуальная диагностика детей, формулирование целей и задач индивидуальной работы по направлениям (познавательное развитие, эмоционально-волевое развитие, развитие навыков коммуникации). Подбор индивидуальных приемов работы с учетом индивидуальных особенностей детей, пособий и игрового материала. Заполнение Карты развития.</a:t>
            </a:r>
          </a:p>
          <a:p>
            <a:r>
              <a:rPr lang="ru-RU" dirty="0" smtClean="0"/>
              <a:t>2-работа с педагогами - обсуждение результатов наблюдений за детьми, уточнение информации о ребенке и семье, наблюдение за ходом НОД и СОД воспитателей и специалистов группы. Анкетирование. Поиск разнообразных приемов и форм  взаимодействия с детьми в условиях группы.</a:t>
            </a:r>
          </a:p>
          <a:p>
            <a:r>
              <a:rPr lang="ru-RU" dirty="0" smtClean="0"/>
              <a:t>3- работа с родителями – сбор данных о ребенке и семье (анкеты и опросники), индивидуальные беседы, создание группы в Интернет-сообществах, собрания в группе, консультации</a:t>
            </a:r>
            <a:r>
              <a:rPr lang="ru-RU" dirty="0" smtClean="0"/>
              <a:t>. Памятки по адаптации в родительских уголках.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0662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1550989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Основной метод диагностики –наблюдения в динамике за детьми с ОВЗ в разных ситуациях и временных периодах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185620"/>
          </a:xfrm>
        </p:spPr>
        <p:txBody>
          <a:bodyPr>
            <a:normAutofit/>
          </a:bodyPr>
          <a:lstStyle/>
          <a:p>
            <a:r>
              <a:rPr lang="ru-RU" dirty="0" smtClean="0"/>
              <a:t>У детей в период адаптации могут наблюдаться физиологические реакции:</a:t>
            </a:r>
          </a:p>
          <a:p>
            <a:r>
              <a:rPr lang="ru-RU" dirty="0" smtClean="0"/>
              <a:t>Реакции тревожного ожидания;</a:t>
            </a:r>
          </a:p>
          <a:p>
            <a:r>
              <a:rPr lang="ru-RU" dirty="0" smtClean="0"/>
              <a:t>Нарастание нервного напряжения;</a:t>
            </a:r>
          </a:p>
          <a:p>
            <a:r>
              <a:rPr lang="ru-RU" dirty="0" smtClean="0"/>
              <a:t>Повышение мышечного тонуса;</a:t>
            </a:r>
          </a:p>
          <a:p>
            <a:r>
              <a:rPr lang="ru-RU" dirty="0" smtClean="0"/>
              <a:t>Спазм периферических сосудов;</a:t>
            </a:r>
          </a:p>
          <a:p>
            <a:r>
              <a:rPr lang="ru-RU" dirty="0" smtClean="0"/>
              <a:t>Бледность или покраснение кожи;</a:t>
            </a:r>
          </a:p>
          <a:p>
            <a:r>
              <a:rPr lang="ru-RU" dirty="0" smtClean="0"/>
              <a:t>Изменение частоты дыхания и пульса;</a:t>
            </a:r>
          </a:p>
          <a:p>
            <a:r>
              <a:rPr lang="ru-RU" dirty="0" smtClean="0"/>
              <a:t>Выраженные настороженность и беспокойство.</a:t>
            </a:r>
          </a:p>
          <a:p>
            <a:pPr marL="0" indent="0">
              <a:buNone/>
            </a:pPr>
            <a:r>
              <a:rPr lang="ru-RU" dirty="0" smtClean="0"/>
              <a:t>    В адаптационный период дети легче воспринимают невербальные сигналы- интонацию говорящего, его мимику и жесты, чем словесные инструкции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71024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 ПЕРИОД АДАПТАЦИИ ДЛЯ ДЕТЕЙ с ОВЗ ХАРАКТЕРНЫ: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117381"/>
          </a:xfrm>
        </p:spPr>
        <p:txBody>
          <a:bodyPr>
            <a:normAutofit/>
          </a:bodyPr>
          <a:lstStyle/>
          <a:p>
            <a:r>
              <a:rPr lang="ru-RU" dirty="0" smtClean="0"/>
              <a:t>ПОВЫШЕННАЯ </a:t>
            </a:r>
            <a:r>
              <a:rPr lang="ru-RU" dirty="0" smtClean="0"/>
              <a:t>ВОЗБУДИМОСТЬ, БЫСТРАЯ УТОМЛЯЕМОСТЬ;</a:t>
            </a:r>
          </a:p>
          <a:p>
            <a:r>
              <a:rPr lang="ru-RU" dirty="0" smtClean="0"/>
              <a:t> Регресс в развитии;</a:t>
            </a:r>
            <a:endParaRPr lang="ru-RU" dirty="0" smtClean="0"/>
          </a:p>
          <a:p>
            <a:r>
              <a:rPr lang="ru-RU" dirty="0" smtClean="0"/>
              <a:t>РАЗДРАЖИТЕЛЬНОСТЬ; НЕСДЕРЖАННОСТЬ</a:t>
            </a:r>
            <a:r>
              <a:rPr lang="ru-RU" dirty="0" smtClean="0"/>
              <a:t>;</a:t>
            </a:r>
          </a:p>
          <a:p>
            <a:r>
              <a:rPr lang="ru-RU" dirty="0" smtClean="0"/>
              <a:t>КАПРИЗНОСТЬ, КРИК И ПЛАЧ, агрессия;</a:t>
            </a:r>
          </a:p>
          <a:p>
            <a:r>
              <a:rPr lang="ru-RU" dirty="0" smtClean="0"/>
              <a:t>ДЕПРЕССИВНЫЕ РЕАКЦИИ: ЗАТОРМОЖЕННОСТЬ, ОТЧУЖДЕННОСТЬ ОТ ОКРУЖАЮЩИХ, ЗАКРЫТОСТЬ ОТ ОКРУЖАЮЩЕЙ СРЕДЫ.</a:t>
            </a:r>
          </a:p>
          <a:p>
            <a:pPr marL="0" indent="0">
              <a:buNone/>
            </a:pPr>
            <a:r>
              <a:rPr lang="ru-RU" dirty="0" smtClean="0"/>
              <a:t>      Дополнительными травмирующими факторами для ребенка с ОВЗ  бывают:</a:t>
            </a:r>
          </a:p>
          <a:p>
            <a:r>
              <a:rPr lang="ru-RU" dirty="0" smtClean="0"/>
              <a:t>Большое количество сверстников, хаотичность их передвижений и высокий уровень </a:t>
            </a:r>
            <a:r>
              <a:rPr lang="ru-RU" dirty="0" smtClean="0"/>
              <a:t>шума</a:t>
            </a:r>
            <a:r>
              <a:rPr lang="ru-RU" dirty="0" smtClean="0"/>
              <a:t>, «заражение эмоциями других детей».</a:t>
            </a:r>
            <a:endParaRPr lang="ru-RU" dirty="0" smtClean="0"/>
          </a:p>
          <a:p>
            <a:r>
              <a:rPr lang="ru-RU" dirty="0" smtClean="0"/>
              <a:t>Отсутствие у ребенка опыта общения с незнакомыми детьми и взрослыми.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492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Адаптационный стресс  и его проявления у детей с ОВЗ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1-Постепенность  освоения пространства группы (у детей с РАС)</a:t>
            </a:r>
          </a:p>
          <a:p>
            <a:r>
              <a:rPr lang="ru-RU" dirty="0" smtClean="0"/>
              <a:t>2- Постепенное увеличение времени нахождения в группе, индивидуальный график посещения (возможно с одним выходным, на неполный день, с разрывом)</a:t>
            </a:r>
          </a:p>
          <a:p>
            <a:r>
              <a:rPr lang="ru-RU" dirty="0" smtClean="0"/>
              <a:t>3- Нарушения пищевого поведения у детей (отсутствие навыков жевания, отказ от питания в детском саду, избирательность в еде, вариант домашней пищи, </a:t>
            </a:r>
            <a:r>
              <a:rPr lang="ru-RU" dirty="0" err="1" smtClean="0"/>
              <a:t>безглютеновая</a:t>
            </a:r>
            <a:r>
              <a:rPr lang="ru-RU" dirty="0" smtClean="0"/>
              <a:t> диета )</a:t>
            </a:r>
          </a:p>
          <a:p>
            <a:r>
              <a:rPr lang="ru-RU" dirty="0" smtClean="0"/>
              <a:t>4- Культурно-гигиенические навыки детей (от памперса, высаживания на свой (из дома) горшок, самопроизвольного мочеиспускания, отсутствия у детей контроля за посещением туалета до самостоятельного посещения и напоминания педагогов)</a:t>
            </a:r>
          </a:p>
          <a:p>
            <a:r>
              <a:rPr lang="ru-RU" dirty="0" smtClean="0"/>
              <a:t>5-Отсутствие привычки к дневному сну в домашней обстановке-нарушенный режим дня.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50345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Параметры наблюдений за педагогической и психологической  адаптацией у детей 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Педагогическая адаптация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675746" y="2737245"/>
            <a:ext cx="3609652" cy="3304117"/>
          </a:xfrm>
        </p:spPr>
        <p:txBody>
          <a:bodyPr>
            <a:normAutofit/>
          </a:bodyPr>
          <a:lstStyle/>
          <a:p>
            <a:r>
              <a:rPr lang="ru-RU" sz="2000" dirty="0" smtClean="0"/>
              <a:t>Режим дня и сон</a:t>
            </a:r>
          </a:p>
          <a:p>
            <a:r>
              <a:rPr lang="ru-RU" sz="2000" dirty="0" smtClean="0"/>
              <a:t>Аппетит в группе и дома</a:t>
            </a:r>
          </a:p>
          <a:p>
            <a:r>
              <a:rPr lang="ru-RU" sz="2000" dirty="0" smtClean="0"/>
              <a:t>КГН (стул и мочеиспускание)</a:t>
            </a:r>
          </a:p>
          <a:p>
            <a:r>
              <a:rPr lang="ru-RU" sz="2000" dirty="0" smtClean="0"/>
              <a:t>Посещаемость и заболеваемость</a:t>
            </a:r>
          </a:p>
          <a:p>
            <a:endParaRPr lang="ru-RU" sz="2000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/>
              <a:t>Психологическая адаптация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/>
          </a:bodyPr>
          <a:lstStyle/>
          <a:p>
            <a:r>
              <a:rPr lang="ru-RU" sz="2000" dirty="0" smtClean="0"/>
              <a:t>Преобладающее </a:t>
            </a:r>
            <a:r>
              <a:rPr lang="ru-RU" sz="2000" dirty="0"/>
              <a:t>эмоциональное состояние</a:t>
            </a:r>
          </a:p>
          <a:p>
            <a:r>
              <a:rPr lang="ru-RU" sz="2000" dirty="0"/>
              <a:t>Социальные контакты с детьми</a:t>
            </a:r>
          </a:p>
          <a:p>
            <a:r>
              <a:rPr lang="ru-RU" sz="2000" dirty="0"/>
              <a:t>Социальные контакты со взрослыми</a:t>
            </a:r>
          </a:p>
          <a:p>
            <a:r>
              <a:rPr lang="ru-RU" sz="2000" dirty="0"/>
              <a:t>Познавательная и игровая активность</a:t>
            </a:r>
          </a:p>
          <a:p>
            <a:r>
              <a:rPr lang="ru-RU" sz="2000" dirty="0"/>
              <a:t>Реакция на изменение привычной ситуации (стресс)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5031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Наблюдения за родителями в период адаптации их ребенка, беседы с ними</a:t>
            </a:r>
            <a:endParaRPr lang="ru-RU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Как родитель и ребенок общаются в утренний период времени и вечерний? </a:t>
            </a:r>
          </a:p>
          <a:p>
            <a:r>
              <a:rPr lang="ru-RU" dirty="0" smtClean="0"/>
              <a:t>Какие эмоции наблюдаются у ребенка в присутствии родителя и в его отсутствии?</a:t>
            </a:r>
          </a:p>
          <a:p>
            <a:r>
              <a:rPr lang="ru-RU" dirty="0" smtClean="0"/>
              <a:t>Какие   эмоции проявляет родитель в период адаптации ребенка? Что его волнует?</a:t>
            </a:r>
          </a:p>
          <a:p>
            <a:r>
              <a:rPr lang="ru-RU" dirty="0" smtClean="0"/>
              <a:t>Какие вопросы задают родители педагогам, какие просьбы высказывают?</a:t>
            </a:r>
            <a:endParaRPr lang="ru-RU" dirty="0"/>
          </a:p>
          <a:p>
            <a:r>
              <a:rPr lang="ru-RU" dirty="0"/>
              <a:t>Какие навыки самостоятельности ребенка родитель поддерживает</a:t>
            </a:r>
            <a:r>
              <a:rPr lang="ru-RU" dirty="0" smtClean="0"/>
              <a:t>?</a:t>
            </a:r>
          </a:p>
          <a:p>
            <a:r>
              <a:rPr lang="ru-RU" dirty="0" smtClean="0"/>
              <a:t>Как родители реагируют на позитивную и негативную информацию педагогов о ребенке?</a:t>
            </a:r>
          </a:p>
          <a:p>
            <a:r>
              <a:rPr lang="ru-RU" dirty="0" smtClean="0"/>
              <a:t>Какие изменения замечают в ребенке и обсуждают с педагогами?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76799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00585"/>
          </a:xfrm>
        </p:spPr>
        <p:txBody>
          <a:bodyPr/>
          <a:lstStyle/>
          <a:p>
            <a:r>
              <a:rPr lang="ru-RU" dirty="0" smtClean="0"/>
              <a:t>Анкета для родителей с ОВЗ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19367"/>
            <a:ext cx="8596668" cy="4621995"/>
          </a:xfrm>
        </p:spPr>
        <p:txBody>
          <a:bodyPr/>
          <a:lstStyle/>
          <a:p>
            <a:r>
              <a:rPr lang="ru-RU" dirty="0" smtClean="0"/>
              <a:t>Мы хотим, чтобы Вашему ребенку было комфортно в детском саду. Чтобы учесть Ваши пожелания и опыт первых месяцев ребенка в группе, просим заполнить эту анкету.</a:t>
            </a:r>
          </a:p>
          <a:p>
            <a:r>
              <a:rPr lang="ru-RU" dirty="0" smtClean="0"/>
              <a:t>1.Что Вы считаете самым сложным для себя и своего ребенка в первые месяцы посещения детского сада?</a:t>
            </a:r>
          </a:p>
          <a:p>
            <a:r>
              <a:rPr lang="ru-RU" dirty="0" smtClean="0"/>
              <a:t>2.По каким признакам Вы определяете, что ребенок испытывает сложности в детском саду? А по каким-что его адаптация проходит успешно?</a:t>
            </a:r>
          </a:p>
          <a:p>
            <a:r>
              <a:rPr lang="ru-RU" dirty="0" smtClean="0"/>
              <a:t>3.Как Вы считаете, каким образом воспитатель может помочь детям почувствовать себя хорошо в группе?</a:t>
            </a:r>
          </a:p>
          <a:p>
            <a:r>
              <a:rPr lang="ru-RU" dirty="0" smtClean="0"/>
              <a:t>4. Вы ожидаете, что в детском саду Ваш ребенок….. (продолжите)</a:t>
            </a:r>
          </a:p>
          <a:p>
            <a:r>
              <a:rPr lang="ru-RU" dirty="0" smtClean="0"/>
              <a:t>5.Какую помощь от педагогов детского сада Вы хотели </a:t>
            </a:r>
            <a:r>
              <a:rPr lang="ru-RU" smtClean="0"/>
              <a:t>бы получить?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17486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64358"/>
          </a:xfrm>
        </p:spPr>
        <p:txBody>
          <a:bodyPr/>
          <a:lstStyle/>
          <a:p>
            <a:r>
              <a:rPr lang="ru-RU" dirty="0" smtClean="0"/>
              <a:t>Диагностики адаптации детей с ОВЗ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364777"/>
            <a:ext cx="8596668" cy="4676586"/>
          </a:xfrm>
        </p:spPr>
        <p:txBody>
          <a:bodyPr/>
          <a:lstStyle/>
          <a:p>
            <a:r>
              <a:rPr lang="ru-RU" dirty="0" smtClean="0"/>
              <a:t>1.Лист адаптации  (Ватутина Н.Д. «Ребенок поступает в детский сад» Пособие для воспитателей детских садов, М, Просвещение, 1983. Модификации для детей с ОВЗ.</a:t>
            </a:r>
          </a:p>
          <a:p>
            <a:r>
              <a:rPr lang="ru-RU" dirty="0" smtClean="0"/>
              <a:t>2.Изучение степени адаптации ребенка к ДОУ. Методика А. Остроуховой</a:t>
            </a:r>
          </a:p>
          <a:p>
            <a:r>
              <a:rPr lang="ru-RU" dirty="0" smtClean="0"/>
              <a:t>3.Диагностика уровня </a:t>
            </a:r>
            <a:r>
              <a:rPr lang="ru-RU" dirty="0" err="1" smtClean="0"/>
              <a:t>адаптированности</a:t>
            </a:r>
            <a:r>
              <a:rPr lang="ru-RU" dirty="0" smtClean="0"/>
              <a:t> ребенка к дошкольному учреждению, методика </a:t>
            </a:r>
            <a:r>
              <a:rPr lang="ru-RU" dirty="0" err="1" smtClean="0"/>
              <a:t>А.С.Роньжиной</a:t>
            </a:r>
            <a:endParaRPr lang="ru-RU" dirty="0" smtClean="0"/>
          </a:p>
          <a:p>
            <a:r>
              <a:rPr lang="ru-RU" dirty="0" smtClean="0"/>
              <a:t>4.Психолого-педагогические параметры определения готовности поступления ребенка в дошкольное учреждение, Печора К.Л.; </a:t>
            </a:r>
            <a:r>
              <a:rPr lang="ru-RU" dirty="0" err="1" smtClean="0"/>
              <a:t>Пантюхина</a:t>
            </a:r>
            <a:r>
              <a:rPr lang="ru-RU" dirty="0" smtClean="0"/>
              <a:t> Г.В.; Голубева Л.Г.</a:t>
            </a:r>
          </a:p>
          <a:p>
            <a:r>
              <a:rPr lang="ru-RU" dirty="0" smtClean="0"/>
              <a:t>5.Методика изучения эмоционального самочувствия ребенка в детском саду. </a:t>
            </a:r>
            <a:r>
              <a:rPr lang="ru-RU" dirty="0" err="1" smtClean="0"/>
              <a:t>Кучерова</a:t>
            </a:r>
            <a:r>
              <a:rPr lang="ru-RU" dirty="0" smtClean="0"/>
              <a:t> Е.В.</a:t>
            </a:r>
          </a:p>
          <a:p>
            <a:r>
              <a:rPr lang="ru-RU" dirty="0" smtClean="0"/>
              <a:t>6.Анкеты и тесты </a:t>
            </a:r>
            <a:r>
              <a:rPr lang="ru-RU" smtClean="0"/>
              <a:t>для родителей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9112118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266</TotalTime>
  <Words>794</Words>
  <Application>Microsoft Office PowerPoint</Application>
  <PresentationFormat>Широкоэкранный</PresentationFormat>
  <Paragraphs>66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Wingdings 3</vt:lpstr>
      <vt:lpstr>Грань</vt:lpstr>
      <vt:lpstr>Психологическое сопровождение адаптации детей с ОВЗ </vt:lpstr>
      <vt:lpstr>Основные направления работы по сопровождению адаптации</vt:lpstr>
      <vt:lpstr>Основной метод диагностики –наблюдения в динамике за детьми с ОВЗ в разных ситуациях и временных периодах</vt:lpstr>
      <vt:lpstr>В ПЕРИОД АДАПТАЦИИ ДЛЯ ДЕТЕЙ с ОВЗ ХАРАКТЕРНЫ:</vt:lpstr>
      <vt:lpstr>Адаптационный стресс  и его проявления у детей с ОВЗ</vt:lpstr>
      <vt:lpstr>Параметры наблюдений за педагогической и психологической  адаптацией у детей </vt:lpstr>
      <vt:lpstr>Наблюдения за родителями в период адаптации их ребенка, беседы с ними</vt:lpstr>
      <vt:lpstr>Анкета для родителей с ОВЗ</vt:lpstr>
      <vt:lpstr>Диагностики адаптации детей с ОВЗ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Психологическое сопровождение адаптации детей с ОВЗ </dc:title>
  <dc:creator>1</dc:creator>
  <cp:lastModifiedBy>1</cp:lastModifiedBy>
  <cp:revision>15</cp:revision>
  <dcterms:created xsi:type="dcterms:W3CDTF">2022-11-29T07:12:29Z</dcterms:created>
  <dcterms:modified xsi:type="dcterms:W3CDTF">2022-12-01T10:08:32Z</dcterms:modified>
</cp:coreProperties>
</file>