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Из опыта работы </a:t>
            </a:r>
            <a:r>
              <a:rPr lang="ru-RU" dirty="0" err="1" smtClean="0"/>
              <a:t>Тимашовой</a:t>
            </a:r>
            <a:r>
              <a:rPr lang="ru-RU" dirty="0" smtClean="0"/>
              <a:t> Л.В., педагога-психолога МБДОУ № 36 г.Тосно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Роль </a:t>
            </a:r>
            <a:r>
              <a:rPr lang="ru-RU" dirty="0" err="1" smtClean="0"/>
              <a:t>ППк</a:t>
            </a:r>
            <a:r>
              <a:rPr lang="ru-RU" dirty="0" smtClean="0"/>
              <a:t> в системе работы педагога-психолога ДОУ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609600"/>
          </a:xfrm>
        </p:spPr>
        <p:txBody>
          <a:bodyPr>
            <a:normAutofit/>
          </a:bodyPr>
          <a:lstStyle/>
          <a:p>
            <a:r>
              <a:rPr lang="ru-RU" dirty="0" smtClean="0"/>
              <a:t>План </a:t>
            </a:r>
            <a:r>
              <a:rPr lang="ru-RU" dirty="0" err="1" smtClean="0"/>
              <a:t>ППк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>
          <a:xfrm>
            <a:off x="301752" y="990600"/>
            <a:ext cx="8503920" cy="5108448"/>
          </a:xfrm>
        </p:spPr>
        <p:txBody>
          <a:bodyPr>
            <a:normAutofit/>
          </a:bodyPr>
          <a:lstStyle/>
          <a:p>
            <a:r>
              <a:rPr lang="ru-RU" dirty="0" smtClean="0"/>
              <a:t>Выступления специалистов, работающих с ребенком (результаты диагностики в динамике, индивидуальный подход к ребенку с учетом его особенностей).</a:t>
            </a:r>
          </a:p>
          <a:p>
            <a:r>
              <a:rPr lang="ru-RU" dirty="0" smtClean="0"/>
              <a:t>Выработка совместных решений по повышению качества коррекционно-развивающей деятельности (медицинское сопровождение, изменения в режиме дня и организации питания и т.д.)</a:t>
            </a:r>
          </a:p>
          <a:p>
            <a:r>
              <a:rPr lang="ru-RU" dirty="0" smtClean="0"/>
              <a:t>Оформление протокола и подписи присутствующих о согласии с решениями.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2606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Рекомендации членам </a:t>
            </a:r>
            <a:r>
              <a:rPr lang="ru-RU" dirty="0" err="1" smtClean="0"/>
              <a:t>ППк</a:t>
            </a:r>
            <a:r>
              <a:rPr lang="ru-RU" dirty="0" smtClean="0"/>
              <a:t> в общении с родителями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Сохранять в течение встречи доброжелательное и спокойное настроение.</a:t>
            </a:r>
          </a:p>
          <a:p>
            <a:r>
              <a:rPr lang="ru-RU" dirty="0" smtClean="0"/>
              <a:t>Помочь родителю включиться в обсуждение особенностей развития ребенка, поддерживать его желание как можно больше рассказать о ребенке и его особенностях.</a:t>
            </a:r>
          </a:p>
          <a:p>
            <a:r>
              <a:rPr lang="ru-RU" dirty="0" smtClean="0"/>
              <a:t>Не использовать в общении  слово «НЕТ», опираться на то, с чем можно согласиться в рассказе родителя.</a:t>
            </a:r>
          </a:p>
          <a:p>
            <a:r>
              <a:rPr lang="ru-RU" dirty="0" smtClean="0"/>
              <a:t>Не использовать в речи назидания и морализирования.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5614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Документация </a:t>
            </a:r>
            <a:r>
              <a:rPr lang="ru-RU" b="1" dirty="0" err="1"/>
              <a:t>ППк</a:t>
            </a:r>
            <a:r>
              <a:rPr lang="ru-RU" b="1" dirty="0"/>
              <a:t> в детском саду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smtClean="0"/>
              <a:t>Нормативно-правовая </a:t>
            </a:r>
            <a:r>
              <a:rPr lang="ru-RU" b="1" dirty="0"/>
              <a:t>документация </a:t>
            </a:r>
            <a:r>
              <a:rPr lang="ru-RU" b="1" dirty="0" err="1"/>
              <a:t>ППк</a:t>
            </a:r>
            <a:endParaRPr lang="ru-RU" dirty="0"/>
          </a:p>
          <a:p>
            <a:pPr lvl="0"/>
            <a:r>
              <a:rPr lang="ru-RU" dirty="0"/>
              <a:t>Приказ о создании </a:t>
            </a:r>
            <a:r>
              <a:rPr lang="ru-RU" dirty="0" err="1"/>
              <a:t>ППк</a:t>
            </a:r>
            <a:r>
              <a:rPr lang="ru-RU" dirty="0"/>
              <a:t> в ДОУ с утверждённым составом специалистом </a:t>
            </a:r>
            <a:r>
              <a:rPr lang="ru-RU" dirty="0" err="1"/>
              <a:t>ППк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Положение о деятельности </a:t>
            </a:r>
            <a:r>
              <a:rPr lang="ru-RU" dirty="0" err="1"/>
              <a:t>ППк</a:t>
            </a:r>
            <a:r>
              <a:rPr lang="ru-RU" dirty="0"/>
              <a:t> в ДОУ.</a:t>
            </a:r>
          </a:p>
          <a:p>
            <a:r>
              <a:rPr lang="ru-RU" b="1" dirty="0"/>
              <a:t>Организационно-методическая документация </a:t>
            </a:r>
            <a:r>
              <a:rPr lang="ru-RU" b="1" dirty="0" err="1"/>
              <a:t>ППк</a:t>
            </a:r>
            <a:endParaRPr lang="ru-RU" dirty="0"/>
          </a:p>
          <a:p>
            <a:pPr lvl="0"/>
            <a:r>
              <a:rPr lang="ru-RU" dirty="0"/>
              <a:t>График проведения плановых заседаний </a:t>
            </a:r>
            <a:r>
              <a:rPr lang="ru-RU" dirty="0" err="1"/>
              <a:t>ППк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Журнал учета заседаний </a:t>
            </a:r>
            <a:r>
              <a:rPr lang="ru-RU" dirty="0" err="1"/>
              <a:t>ППк</a:t>
            </a:r>
            <a:r>
              <a:rPr lang="ru-RU" dirty="0"/>
              <a:t> и обучающихся, прошедших </a:t>
            </a:r>
            <a:r>
              <a:rPr lang="ru-RU" dirty="0" err="1"/>
              <a:t>ППк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Журнал регистрации коллегиальных заключений </a:t>
            </a:r>
            <a:r>
              <a:rPr lang="ru-RU" dirty="0" err="1"/>
              <a:t>ППк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Журнал направления обучающихся на ПМПК.</a:t>
            </a:r>
          </a:p>
          <a:p>
            <a:r>
              <a:rPr lang="ru-RU" b="1" dirty="0"/>
              <a:t>Специальная документация </a:t>
            </a:r>
            <a:r>
              <a:rPr lang="ru-RU" b="1" dirty="0" err="1"/>
              <a:t>ППк</a:t>
            </a:r>
            <a:endParaRPr lang="ru-RU" dirty="0"/>
          </a:p>
          <a:p>
            <a:pPr lvl="0"/>
            <a:r>
              <a:rPr lang="ru-RU" dirty="0"/>
              <a:t>Карта развития обучающегося, получающего психолого-педагогическое сопровождение.</a:t>
            </a:r>
          </a:p>
          <a:p>
            <a:pPr lvl="0"/>
            <a:r>
              <a:rPr lang="ru-RU" dirty="0"/>
              <a:t>Коллегиальное заключение </a:t>
            </a:r>
            <a:r>
              <a:rPr lang="ru-RU" dirty="0" err="1"/>
              <a:t>ППк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Протокол заседания </a:t>
            </a:r>
            <a:r>
              <a:rPr lang="ru-RU" dirty="0" err="1"/>
              <a:t>ППк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Представление </a:t>
            </a:r>
            <a:r>
              <a:rPr lang="ru-RU" dirty="0" err="1"/>
              <a:t>ППк</a:t>
            </a:r>
            <a:r>
              <a:rPr lang="ru-RU" dirty="0"/>
              <a:t> на обучающегося для предоставления на ПМПК.</a:t>
            </a:r>
          </a:p>
          <a:p>
            <a:pPr lvl="0"/>
            <a:r>
              <a:rPr lang="ru-RU" dirty="0"/>
              <a:t>Согласие родителей (законных представителей) обучающегося на проведение психолого-педагогического обследования специалистами </a:t>
            </a:r>
            <a:r>
              <a:rPr lang="ru-RU" dirty="0" err="1"/>
              <a:t>ППк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Отказ родителей от прохождения </a:t>
            </a:r>
            <a:r>
              <a:rPr lang="ru-RU" dirty="0" err="1"/>
              <a:t>ППк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3967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Какую информация представляют на </a:t>
            </a:r>
            <a:r>
              <a:rPr lang="ru-RU" dirty="0" err="1" smtClean="0"/>
              <a:t>ППк</a:t>
            </a:r>
            <a:r>
              <a:rPr lang="ru-RU" dirty="0" smtClean="0"/>
              <a:t> его участники?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sz="4900" b="1" dirty="0"/>
              <a:t>Воспитатель предоставляет на консилиум:</a:t>
            </a:r>
            <a:endParaRPr lang="ru-RU" sz="4900" dirty="0"/>
          </a:p>
          <a:p>
            <a:r>
              <a:rPr lang="ru-RU" sz="5600" dirty="0"/>
              <a:t>- результаты своих собственных наблюдений и бесед с родителями и педагогами дополнительного образования;</a:t>
            </a:r>
          </a:p>
          <a:p>
            <a:r>
              <a:rPr lang="ru-RU" sz="5600" dirty="0"/>
              <a:t>- педагогическую характеристику результативности </a:t>
            </a:r>
            <a:r>
              <a:rPr lang="ru-RU" sz="5600" dirty="0" err="1"/>
              <a:t>воспитательно</a:t>
            </a:r>
            <a:r>
              <a:rPr lang="ru-RU" sz="5600" dirty="0"/>
              <a:t>-образовательной деятельности (усвоение ЗУН), а так же поведения конкретных детей и группы в целом;</a:t>
            </a:r>
          </a:p>
          <a:p>
            <a:r>
              <a:rPr lang="ru-RU" sz="5600" dirty="0"/>
              <a:t>Давая характеристику дошкольнику, воспитатель останавливается на тех показателях, которые содержат важную для работы консилиума информацию</a:t>
            </a:r>
            <a:r>
              <a:rPr lang="ru-RU" sz="5600" dirty="0" smtClean="0"/>
              <a:t>.</a:t>
            </a:r>
          </a:p>
          <a:p>
            <a:endParaRPr lang="ru-RU" sz="4900" dirty="0"/>
          </a:p>
          <a:p>
            <a:r>
              <a:rPr lang="ru-RU" sz="4900" b="1" dirty="0"/>
              <a:t>Педагог-психолог, учитель – логопед, учитель - дефектолог представляют на консилиум</a:t>
            </a:r>
            <a:r>
              <a:rPr lang="ru-RU" sz="4900" b="1" dirty="0" smtClean="0"/>
              <a:t>:</a:t>
            </a:r>
          </a:p>
          <a:p>
            <a:endParaRPr lang="ru-RU" sz="4900" dirty="0"/>
          </a:p>
          <a:p>
            <a:r>
              <a:rPr lang="ru-RU" sz="5600" dirty="0"/>
              <a:t>- результаты наблюдений (занятия, режимные моменты, игровая деятельность, </a:t>
            </a:r>
            <a:r>
              <a:rPr lang="ru-RU" sz="5600" dirty="0" err="1"/>
              <a:t>сформированность</a:t>
            </a:r>
            <a:r>
              <a:rPr lang="ru-RU" sz="5600" dirty="0"/>
              <a:t> умений и навыков);</a:t>
            </a:r>
          </a:p>
          <a:p>
            <a:r>
              <a:rPr lang="ru-RU" sz="5600" dirty="0"/>
              <a:t>- результаты экспертных опросов педагогов и родителей (сбор анамнеза, поведение в группе, развитие с психологической точки зрения;</a:t>
            </a:r>
          </a:p>
          <a:p>
            <a:r>
              <a:rPr lang="ru-RU" sz="5600" dirty="0"/>
              <a:t>- результаты обследования самих детей</a:t>
            </a:r>
            <a:r>
              <a:rPr lang="ru-RU" sz="5600" dirty="0" smtClean="0"/>
              <a:t>.</a:t>
            </a:r>
          </a:p>
          <a:p>
            <a:endParaRPr lang="ru-RU" sz="4900" dirty="0"/>
          </a:p>
          <a:p>
            <a:r>
              <a:rPr lang="ru-RU" sz="4900" dirty="0"/>
              <a:t>Опрос </a:t>
            </a:r>
            <a:r>
              <a:rPr lang="ru-RU" sz="4900" b="1" dirty="0"/>
              <a:t>педагогов дополнительного образования</a:t>
            </a:r>
            <a:r>
              <a:rPr lang="ru-RU" sz="4900" dirty="0"/>
              <a:t> осуществляется при организационной и административной поддержке заместителя заведующего и содержательной помощи психолога.</a:t>
            </a:r>
          </a:p>
          <a:p>
            <a:pPr marL="0" indent="0">
              <a:buNone/>
            </a:pPr>
            <a:r>
              <a:rPr lang="ru-RU" sz="4900" b="1" dirty="0" smtClean="0"/>
              <a:t>	</a:t>
            </a:r>
          </a:p>
          <a:p>
            <a:pPr marL="0" indent="0">
              <a:buNone/>
            </a:pPr>
            <a:r>
              <a:rPr lang="ru-RU" sz="4900" b="1" dirty="0"/>
              <a:t> </a:t>
            </a:r>
            <a:r>
              <a:rPr lang="ru-RU" sz="4900" b="1" dirty="0" smtClean="0"/>
              <a:t>       Заместитель </a:t>
            </a:r>
            <a:r>
              <a:rPr lang="ru-RU" sz="4900" b="1" dirty="0"/>
              <a:t>заведующего</a:t>
            </a:r>
            <a:r>
              <a:rPr lang="ru-RU" sz="4900" b="1" dirty="0" smtClean="0"/>
              <a:t>:</a:t>
            </a:r>
          </a:p>
          <a:p>
            <a:pPr marL="0" indent="0">
              <a:buNone/>
            </a:pPr>
            <a:endParaRPr lang="ru-RU" sz="4900" dirty="0"/>
          </a:p>
          <a:p>
            <a:r>
              <a:rPr lang="ru-RU" sz="5600" dirty="0"/>
              <a:t>- собирает информацию о тех детях, в отношении которых предстоит индивидуальное обсуждение;</a:t>
            </a:r>
            <a:br>
              <a:rPr lang="ru-RU" sz="5600" dirty="0"/>
            </a:br>
            <a:r>
              <a:rPr lang="ru-RU" sz="5600" dirty="0"/>
              <a:t>- разрабатывает схему проведения консилиума.</a:t>
            </a:r>
          </a:p>
          <a:p>
            <a:endParaRPr lang="ru-RU" sz="5600" dirty="0" smtClean="0"/>
          </a:p>
          <a:p>
            <a:endParaRPr lang="ru-RU" sz="4900" dirty="0"/>
          </a:p>
          <a:p>
            <a:endParaRPr lang="ru-RU" sz="4900" dirty="0" smtClean="0"/>
          </a:p>
          <a:p>
            <a:endParaRPr lang="ru-RU" sz="4900" dirty="0"/>
          </a:p>
          <a:p>
            <a:endParaRPr lang="ru-RU" sz="4900" dirty="0" smtClean="0"/>
          </a:p>
          <a:p>
            <a:endParaRPr lang="ru-RU" sz="4900" dirty="0"/>
          </a:p>
        </p:txBody>
      </p:sp>
    </p:spTree>
    <p:extLst>
      <p:ext uri="{BB962C8B-B14F-4D97-AF65-F5344CB8AC3E}">
        <p14:creationId xmlns:p14="http://schemas.microsoft.com/office/powerpoint/2010/main" val="195594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Два вида </a:t>
            </a:r>
            <a:r>
              <a:rPr lang="ru-RU" dirty="0" err="1" smtClean="0"/>
              <a:t>ППк</a:t>
            </a:r>
            <a:r>
              <a:rPr lang="ru-RU" dirty="0" smtClean="0"/>
              <a:t>- плановые и внеплановые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Примерные темы плановых ППК:</a:t>
            </a:r>
          </a:p>
          <a:p>
            <a:pPr>
              <a:buNone/>
            </a:pPr>
            <a:r>
              <a:rPr lang="ru-RU" dirty="0" smtClean="0"/>
              <a:t>-Результаты диагностики детей группы компенсирующей направленности (ТНР, ЗПР, УО, Сложный дефект)</a:t>
            </a:r>
          </a:p>
          <a:p>
            <a:pPr>
              <a:buNone/>
            </a:pPr>
            <a:r>
              <a:rPr lang="ru-RU" dirty="0" smtClean="0"/>
              <a:t>-Результаты адаптации детей групп раннего возраста (2-я младшая)</a:t>
            </a:r>
          </a:p>
          <a:p>
            <a:pPr>
              <a:buFontTx/>
              <a:buChar char="-"/>
            </a:pPr>
            <a:r>
              <a:rPr lang="ru-RU" dirty="0" smtClean="0"/>
              <a:t>Результаты диагностики готовности детей подготовительных групп к началу школьного обучения</a:t>
            </a:r>
          </a:p>
          <a:p>
            <a:pPr>
              <a:buNone/>
            </a:pPr>
            <a:r>
              <a:rPr lang="ru-RU" dirty="0" smtClean="0"/>
              <a:t>-   Организация коррекционной помощи детям с ОВЗ в группах </a:t>
            </a:r>
            <a:r>
              <a:rPr lang="ru-RU" dirty="0" err="1" smtClean="0"/>
              <a:t>общеразвивающей</a:t>
            </a:r>
            <a:r>
              <a:rPr lang="ru-RU" dirty="0" smtClean="0"/>
              <a:t> направленности</a:t>
            </a:r>
          </a:p>
          <a:p>
            <a:pPr>
              <a:buNone/>
            </a:pPr>
            <a:r>
              <a:rPr lang="ru-RU" dirty="0" smtClean="0"/>
              <a:t>- 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Примерные темы внеплановых </a:t>
            </a:r>
            <a:r>
              <a:rPr lang="ru-RU" dirty="0" err="1" smtClean="0"/>
              <a:t>ППк</a:t>
            </a:r>
            <a:r>
              <a:rPr lang="ru-RU" dirty="0" smtClean="0"/>
              <a:t> (с приглашением родителя):</a:t>
            </a:r>
          </a:p>
          <a:p>
            <a:r>
              <a:rPr lang="ru-RU" dirty="0" smtClean="0"/>
              <a:t>-Планирование ИОМ  и организация коррекционной помощи  конкретному ребенку (в группе </a:t>
            </a:r>
            <a:r>
              <a:rPr lang="ru-RU" dirty="0" err="1" smtClean="0"/>
              <a:t>общеразвивающей</a:t>
            </a:r>
            <a:r>
              <a:rPr lang="ru-RU" dirty="0" smtClean="0"/>
              <a:t> направленности)</a:t>
            </a:r>
          </a:p>
          <a:p>
            <a:r>
              <a:rPr lang="ru-RU" dirty="0" smtClean="0"/>
              <a:t>- Организация коррекционно-развивающей деятельности с учетом индивидуальных особенностей ребенка в группе компенсирующей направленности.</a:t>
            </a:r>
          </a:p>
          <a:p>
            <a:pPr>
              <a:buFontTx/>
              <a:buChar char="-"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Причины проведения внеплановых </a:t>
            </a:r>
            <a:r>
              <a:rPr lang="ru-RU" dirty="0" err="1" smtClean="0"/>
              <a:t>ППк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/>
              <a:t>при зачислении нового обучающегося, нуждающегося в психолого-педагогическом сопровождении;</a:t>
            </a:r>
          </a:p>
          <a:p>
            <a:pPr lvl="0"/>
            <a:r>
              <a:rPr lang="ru-RU" dirty="0"/>
              <a:t>при отрицательной (положительной) динамике обучения и развития обучающегося;</a:t>
            </a:r>
          </a:p>
          <a:p>
            <a:pPr lvl="0"/>
            <a:r>
              <a:rPr lang="ru-RU" dirty="0"/>
              <a:t>при возникновении новых обстоятельств, влияющих на обучение и развитие обучающегося в соответствии с запросами родителей (законных представителей) обучающегося, педагогических и руководящих работников </a:t>
            </a:r>
            <a:r>
              <a:rPr lang="ru-RU" dirty="0" smtClean="0"/>
              <a:t>ДОУ;</a:t>
            </a:r>
            <a:endParaRPr lang="ru-RU" dirty="0"/>
          </a:p>
          <a:p>
            <a:pPr lvl="0"/>
            <a:r>
              <a:rPr lang="ru-RU" dirty="0"/>
              <a:t>с целью решения конфликтных ситуаций и других случаях.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6822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381000"/>
            <a:ext cx="8534400" cy="9144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Алгоритм проведения </a:t>
            </a:r>
            <a:r>
              <a:rPr lang="ru-RU" b="1" dirty="0" err="1"/>
              <a:t>ППк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Проведение </a:t>
            </a:r>
            <a:r>
              <a:rPr lang="ru-RU" dirty="0"/>
              <a:t>обследования ребёнка специалистами </a:t>
            </a:r>
            <a:r>
              <a:rPr lang="ru-RU" dirty="0" err="1"/>
              <a:t>ППк</a:t>
            </a:r>
            <a:r>
              <a:rPr lang="ru-RU" dirty="0"/>
              <a:t>. Данное обследование осуществляется по инициативе родителей (законных представителей) или </a:t>
            </a:r>
            <a:r>
              <a:rPr lang="ru-RU" dirty="0" smtClean="0"/>
              <a:t>педагогов ДОУ с </a:t>
            </a:r>
            <a:r>
              <a:rPr lang="ru-RU" dirty="0"/>
              <a:t>письменного согласия родителей (законных представителей).</a:t>
            </a:r>
          </a:p>
          <a:p>
            <a:pPr lvl="0"/>
            <a:r>
              <a:rPr lang="ru-RU" dirty="0"/>
              <a:t>Назначение ведущего специалиста. Таким ведущим специалистом может быть: педагог-психолог, учитель-логопед, учитель-дефектолог.</a:t>
            </a:r>
          </a:p>
          <a:p>
            <a:pPr lvl="0"/>
            <a:r>
              <a:rPr lang="ru-RU" dirty="0"/>
              <a:t>Подготовка заключений каждым специалистом </a:t>
            </a:r>
            <a:r>
              <a:rPr lang="ru-RU" dirty="0" err="1"/>
              <a:t>ППк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Назначение даты заседания </a:t>
            </a:r>
            <a:r>
              <a:rPr lang="ru-RU" dirty="0" err="1"/>
              <a:t>ППк</a:t>
            </a:r>
            <a:r>
              <a:rPr lang="ru-RU" dirty="0"/>
              <a:t>. Информирование о дате заседания </a:t>
            </a:r>
            <a:r>
              <a:rPr lang="ru-RU" dirty="0" err="1"/>
              <a:t>ППк</a:t>
            </a:r>
            <a:r>
              <a:rPr lang="ru-RU" dirty="0"/>
              <a:t> специалистов и родителей (законных представителей).</a:t>
            </a:r>
          </a:p>
          <a:p>
            <a:pPr lvl="0"/>
            <a:r>
              <a:rPr lang="ru-RU" dirty="0"/>
              <a:t>Проведение заседания </a:t>
            </a:r>
            <a:r>
              <a:rPr lang="ru-RU" dirty="0" err="1"/>
              <a:t>ППк</a:t>
            </a:r>
            <a:r>
              <a:rPr lang="ru-RU" dirty="0"/>
              <a:t>. На заседании </a:t>
            </a:r>
            <a:r>
              <a:rPr lang="ru-RU" dirty="0" err="1"/>
              <a:t>ППк</a:t>
            </a:r>
            <a:r>
              <a:rPr lang="ru-RU" dirty="0"/>
              <a:t> обсуждаются результаты обследования ребенка каждым специалистом, составляется коллегиальное заключение </a:t>
            </a:r>
            <a:r>
              <a:rPr lang="ru-RU" dirty="0" err="1"/>
              <a:t>ППк</a:t>
            </a:r>
            <a:r>
              <a:rPr lang="ru-RU" dirty="0"/>
              <a:t>. По результатам заключения </a:t>
            </a:r>
            <a:r>
              <a:rPr lang="ru-RU" dirty="0" err="1"/>
              <a:t>ППк</a:t>
            </a:r>
            <a:r>
              <a:rPr lang="ru-RU" dirty="0"/>
              <a:t> разрабатываются рекомендации и принимается решение о направлении ребёнка на ПМПК.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3760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4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Календарное планирование работы педагога-психолога  и проведение </a:t>
            </a:r>
            <a:r>
              <a:rPr lang="ru-RU" dirty="0" err="1" smtClean="0"/>
              <a:t>ППк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301752" y="1295400"/>
            <a:ext cx="8503920" cy="51054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Сентябрь – диагностика развития детей группы компенсирующей направленности, обобщение результатов по направлениям развития, выделение основных проблем развития группы детей в целом и отдельных детей индивидуально.</a:t>
            </a:r>
          </a:p>
          <a:p>
            <a:r>
              <a:rPr lang="ru-RU" dirty="0" smtClean="0"/>
              <a:t>Октябрь – Плановое заседание ППК по итогам диагностики в группах с ОВЗ</a:t>
            </a:r>
          </a:p>
          <a:p>
            <a:r>
              <a:rPr lang="ru-RU" dirty="0" smtClean="0"/>
              <a:t>Ноябрь – плановое заседание </a:t>
            </a:r>
            <a:r>
              <a:rPr lang="ru-RU" dirty="0" err="1" smtClean="0"/>
              <a:t>ППк</a:t>
            </a:r>
            <a:r>
              <a:rPr lang="ru-RU" dirty="0" smtClean="0"/>
              <a:t> по адаптации детей групп </a:t>
            </a:r>
            <a:r>
              <a:rPr lang="ru-RU" dirty="0" err="1" smtClean="0"/>
              <a:t>общеразвивающей</a:t>
            </a:r>
            <a:r>
              <a:rPr lang="ru-RU" dirty="0" smtClean="0"/>
              <a:t> направленности</a:t>
            </a:r>
          </a:p>
          <a:p>
            <a:r>
              <a:rPr lang="ru-RU" dirty="0" smtClean="0"/>
              <a:t>Декабрь- плановое ППК – Итоги диагностики готовности детей подготовительных групп к началу школьного обучения (1-й срез).Внеплановые </a:t>
            </a:r>
            <a:r>
              <a:rPr lang="ru-RU" dirty="0" err="1" smtClean="0"/>
              <a:t>ППк</a:t>
            </a:r>
            <a:r>
              <a:rPr lang="ru-RU" dirty="0" smtClean="0"/>
              <a:t> по запросам педагогов или родителей.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Календарное планирование работы педагога-психолога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Январь - плановое заседание </a:t>
            </a:r>
            <a:r>
              <a:rPr lang="ru-RU" dirty="0" err="1" smtClean="0"/>
              <a:t>ППк</a:t>
            </a:r>
            <a:r>
              <a:rPr lang="ru-RU" dirty="0" smtClean="0"/>
              <a:t> по теме: «Динамика развития детей в группах компенсирующей направленности». Результаты диагностик детей - середина года.</a:t>
            </a:r>
          </a:p>
          <a:p>
            <a:r>
              <a:rPr lang="ru-RU" dirty="0" smtClean="0"/>
              <a:t>Февраль – март – апрель -  внеплановые </a:t>
            </a:r>
            <a:r>
              <a:rPr lang="ru-RU" dirty="0" err="1" smtClean="0"/>
              <a:t>ППк</a:t>
            </a:r>
            <a:r>
              <a:rPr lang="ru-RU" dirty="0" smtClean="0"/>
              <a:t> по запросу педагогов или родителей</a:t>
            </a:r>
          </a:p>
          <a:p>
            <a:r>
              <a:rPr lang="ru-RU" dirty="0" smtClean="0"/>
              <a:t>Май - плановое </a:t>
            </a:r>
            <a:r>
              <a:rPr lang="ru-RU" dirty="0" err="1" smtClean="0"/>
              <a:t>ППк</a:t>
            </a:r>
            <a:r>
              <a:rPr lang="ru-RU" dirty="0" smtClean="0"/>
              <a:t> – Динамика работы по подготовке детей подготовительных групп к началу школьного обучения (сравнение результатов 1-го и 2-го среда диагностик). Результаты коррекционно-развивающей деятельности групп компенсирующей направленности.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Примерные решения плановых </a:t>
            </a:r>
            <a:r>
              <a:rPr lang="ru-RU" dirty="0" err="1" smtClean="0"/>
              <a:t>ППк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- Познакомить педагогов групп с результатами диагностики детей. Провести для педагогов групп: семинар-практикум; консультацию, мастер-класс и т.д. по направлению развития, где  выявлены низкие результаты у большинства детей.</a:t>
            </a:r>
          </a:p>
          <a:p>
            <a:r>
              <a:rPr lang="ru-RU" dirty="0" smtClean="0"/>
              <a:t>Познакомить родителей групп с результатами диагностики. Провести для родителей групп: семинар-практикум, консультацию и т.д. для организации помощи детям в домашних условиях.</a:t>
            </a:r>
          </a:p>
          <a:p>
            <a:r>
              <a:rPr lang="ru-RU" dirty="0" smtClean="0"/>
              <a:t>Провести индивидуальные консультации родителей детей с низким уровнем развития по большинству направлений диагностики.</a:t>
            </a:r>
          </a:p>
          <a:p>
            <a:r>
              <a:rPr lang="ru-RU" dirty="0" smtClean="0"/>
              <a:t>Предложить педагогам групп/родителям детей задания для коррекционной работы в группе с педагогом в вечернее время/ в домашних условиях.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Примерные решения внеплановых </a:t>
            </a:r>
            <a:r>
              <a:rPr lang="ru-RU" dirty="0" err="1" smtClean="0"/>
              <a:t>ППк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Направить ребенка /Ф.И.О./ на обследование в ПМПК для определения дальнейшего образовательного маршрута (перевод в группы компенсирующей направленности)</a:t>
            </a:r>
          </a:p>
          <a:p>
            <a:r>
              <a:rPr lang="ru-RU" dirty="0" smtClean="0"/>
              <a:t>Утвердить ИОМ воспитанника группы </a:t>
            </a:r>
            <a:r>
              <a:rPr lang="ru-RU" dirty="0" err="1" smtClean="0"/>
              <a:t>общеразвивающей</a:t>
            </a:r>
            <a:r>
              <a:rPr lang="ru-RU" dirty="0" smtClean="0"/>
              <a:t> направленности с дополнительными занятиями специалистов (педагога-психолога, логопеда, дефектолога, инструктора по ФИЗО, муз. руководителя).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2984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План проведения внепланового </a:t>
            </a:r>
            <a:r>
              <a:rPr lang="ru-RU" dirty="0" err="1" smtClean="0"/>
              <a:t>ППк</a:t>
            </a:r>
            <a:r>
              <a:rPr lang="ru-RU" dirty="0" smtClean="0"/>
              <a:t> с приглашением родителя ребенка группы с ОВЗ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Приветствие присутствующих. Представление членов </a:t>
            </a:r>
            <a:r>
              <a:rPr lang="ru-RU" dirty="0" err="1" smtClean="0"/>
              <a:t>ППк</a:t>
            </a:r>
            <a:r>
              <a:rPr lang="ru-RU" dirty="0" smtClean="0"/>
              <a:t>, их направлений деятельности. </a:t>
            </a:r>
          </a:p>
          <a:p>
            <a:r>
              <a:rPr lang="ru-RU" dirty="0" smtClean="0"/>
              <a:t>Обсуждение цели встречи с родителем ( обмен информацией о развитии ребенка, его особенностях в ДОУ и семье, поиск совместных путей помощи ребенку).</a:t>
            </a:r>
          </a:p>
          <a:p>
            <a:r>
              <a:rPr lang="ru-RU" dirty="0" smtClean="0"/>
              <a:t>Уточнение ожиданий родителя от посещения ребенком группы детского сада. Обсуждение особенностей развития ребенка (здоровье, адаптация у ДОУ, поведение в группе и дома).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319</TotalTime>
  <Words>1012</Words>
  <Application>Microsoft Office PowerPoint</Application>
  <PresentationFormat>Экран (4:3)</PresentationFormat>
  <Paragraphs>92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Georgia</vt:lpstr>
      <vt:lpstr>Wingdings</vt:lpstr>
      <vt:lpstr>Wingdings 2</vt:lpstr>
      <vt:lpstr>Официальная</vt:lpstr>
      <vt:lpstr>Роль ППк в системе работы педагога-психолога ДОУ</vt:lpstr>
      <vt:lpstr>Два вида ППк- плановые и внеплановые</vt:lpstr>
      <vt:lpstr>Причины проведения внеплановых ППк</vt:lpstr>
      <vt:lpstr>Алгоритм проведения ППк </vt:lpstr>
      <vt:lpstr>Календарное планирование работы педагога-психолога  и проведение ППк</vt:lpstr>
      <vt:lpstr>Календарное планирование работы педагога-психолога </vt:lpstr>
      <vt:lpstr>Примерные решения плановых ППк</vt:lpstr>
      <vt:lpstr>Примерные решения внеплановых ППк</vt:lpstr>
      <vt:lpstr>План проведения внепланового ППк с приглашением родителя ребенка группы с ОВЗ</vt:lpstr>
      <vt:lpstr>План ППк</vt:lpstr>
      <vt:lpstr>Рекомендации членам ППк в общении с родителями</vt:lpstr>
      <vt:lpstr>Документация ППк в детском саду </vt:lpstr>
      <vt:lpstr>Какую информация представляют на ППк его участники?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ППк в системе работы педагога-психолога ДОУ</dc:title>
  <dc:creator>Другие</dc:creator>
  <cp:lastModifiedBy>1</cp:lastModifiedBy>
  <cp:revision>24</cp:revision>
  <dcterms:created xsi:type="dcterms:W3CDTF">2023-01-30T11:58:59Z</dcterms:created>
  <dcterms:modified xsi:type="dcterms:W3CDTF">2023-02-22T12:22:30Z</dcterms:modified>
</cp:coreProperties>
</file>