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63" r:id="rId2"/>
    <p:sldId id="265" r:id="rId3"/>
    <p:sldId id="268" r:id="rId4"/>
    <p:sldId id="266" r:id="rId5"/>
    <p:sldId id="262" r:id="rId6"/>
    <p:sldId id="276" r:id="rId7"/>
    <p:sldId id="287" r:id="rId8"/>
    <p:sldId id="284" r:id="rId9"/>
    <p:sldId id="283" r:id="rId10"/>
    <p:sldId id="285" r:id="rId11"/>
    <p:sldId id="279" r:id="rId12"/>
    <p:sldId id="286" r:id="rId13"/>
    <p:sldId id="288" r:id="rId14"/>
    <p:sldId id="282" r:id="rId15"/>
    <p:sldId id="289" r:id="rId16"/>
    <p:sldId id="281" r:id="rId17"/>
  </p:sldIdLst>
  <p:sldSz cx="20104100" cy="11309350"/>
  <p:notesSz cx="20104100" cy="1130935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Druk Cyr" charset="-52"/>
      <p:regular r:id="rId22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43"/>
  </p:normalViewPr>
  <p:slideViewPr>
    <p:cSldViewPr>
      <p:cViewPr varScale="1">
        <p:scale>
          <a:sx n="66" d="100"/>
          <a:sy n="66" d="100"/>
        </p:scale>
        <p:origin x="642" y="4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3/27/2023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0500" b="0" i="0">
                <a:solidFill>
                  <a:srgbClr val="524641"/>
                </a:solidFill>
                <a:latin typeface="Druk Cyr"/>
                <a:cs typeface="Druk Cyr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3/27/2023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300118" y="3332182"/>
            <a:ext cx="803981" cy="2340158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156091"/>
            <a:ext cx="20014123" cy="10862064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1012607" cy="11277949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07251" y="973874"/>
            <a:ext cx="4690946" cy="2492062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0" y="9177458"/>
            <a:ext cx="20104099" cy="2131097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20104099" cy="11308556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52476" y="831965"/>
            <a:ext cx="4690946" cy="249206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0500" b="0" i="0">
                <a:solidFill>
                  <a:srgbClr val="524641"/>
                </a:solidFill>
                <a:latin typeface="Druk Cyr"/>
                <a:cs typeface="Druk Cyr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3/27/2023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0500" b="0" i="0">
                <a:solidFill>
                  <a:srgbClr val="524641"/>
                </a:solidFill>
                <a:latin typeface="Druk Cyr"/>
                <a:cs typeface="Druk Cyr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3/27/2023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3/27/2023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045450" y="955972"/>
            <a:ext cx="8013199" cy="16249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500" b="0" i="0">
                <a:solidFill>
                  <a:srgbClr val="524641"/>
                </a:solidFill>
                <a:latin typeface="Druk Cyr"/>
                <a:cs typeface="Druk Cyr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3/27/2023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png"/><Relationship Id="rId5" Type="http://schemas.openxmlformats.org/officeDocument/2006/relationships/image" Target="../media/image12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1.png"/><Relationship Id="rId7" Type="http://schemas.openxmlformats.org/officeDocument/2006/relationships/image" Target="../media/image18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24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vk.com/wall-209465104?own=1" TargetMode="Externa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emf"/><Relationship Id="rId3" Type="http://schemas.openxmlformats.org/officeDocument/2006/relationships/image" Target="../media/image11.png"/><Relationship Id="rId7" Type="http://schemas.openxmlformats.org/officeDocument/2006/relationships/oleObject" Target="../embeddings/oleObject2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emf"/><Relationship Id="rId5" Type="http://schemas.openxmlformats.org/officeDocument/2006/relationships/oleObject" Target="../embeddings/oleObject1.bin"/><Relationship Id="rId10" Type="http://schemas.openxmlformats.org/officeDocument/2006/relationships/image" Target="../media/image27.emf"/><Relationship Id="rId4" Type="http://schemas.openxmlformats.org/officeDocument/2006/relationships/image" Target="../media/image4.png"/><Relationship Id="rId9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20104099" cy="11308556"/>
            <a:chOff x="0" y="0"/>
            <a:chExt cx="20104099" cy="11308556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20104099" cy="1130855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73408" y="679641"/>
              <a:ext cx="4074642" cy="215900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100049" y="4283074"/>
              <a:ext cx="7004049" cy="7025481"/>
            </a:xfrm>
            <a:prstGeom prst="rect">
              <a:avLst/>
            </a:prstGeom>
          </p:spPr>
        </p:pic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260851" y="4586363"/>
            <a:ext cx="13030200" cy="53059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ru-RU" sz="5400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Лучшие практики по наставничеству в дополнительном образовании</a:t>
            </a:r>
            <a:br>
              <a:rPr lang="ru-RU" sz="5400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5400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ГБУ ДО «Центр «Ладога»</a:t>
            </a:r>
            <a:br>
              <a:rPr lang="ru-RU" sz="5400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ru-RU" sz="5400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Мотенкова Юлия Александровна, методист РМЦ,</a:t>
            </a:r>
            <a:br>
              <a:rPr lang="ru-RU" sz="3200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региональный куратор наставничества, </a:t>
            </a:r>
            <a:br>
              <a:rPr lang="ru-RU" sz="3200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руководитель проекта «Наставничество» программы развития</a:t>
            </a:r>
            <a:br>
              <a:rPr lang="ru-RU" sz="3200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ГБУ ДО «Центр «Ладога»</a:t>
            </a:r>
            <a:endParaRPr sz="3200" spc="-5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1326" y="10017160"/>
            <a:ext cx="9890986" cy="129139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81777" y="10017160"/>
            <a:ext cx="9890985" cy="1291395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65450" y="955972"/>
            <a:ext cx="15544800" cy="222817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034790" algn="l">
              <a:spcBef>
                <a:spcPts val="95"/>
              </a:spcBef>
            </a:pPr>
            <a:br>
              <a:rPr lang="ru-RU" altLang="ru-RU" sz="7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7200" spc="-5" dirty="0"/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07251" y="973874"/>
            <a:ext cx="4690946" cy="249206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445A966-C2DD-2838-F38F-A333880900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4050" y="473075"/>
            <a:ext cx="6868636" cy="929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2489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4202" y="0"/>
            <a:ext cx="19507570" cy="11308556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1207251" y="973874"/>
            <a:ext cx="18896965" cy="7726680"/>
            <a:chOff x="1207251" y="973874"/>
            <a:chExt cx="18896965" cy="7726680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918186" y="3489246"/>
              <a:ext cx="3185913" cy="5211117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07251" y="973874"/>
              <a:ext cx="4690946" cy="2492062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15F88C82-21CA-45F1-C99E-A73BFB4D53B1}"/>
              </a:ext>
            </a:extLst>
          </p:cNvPr>
          <p:cNvSpPr txBox="1"/>
          <p:nvPr/>
        </p:nvSpPr>
        <p:spPr>
          <a:xfrm>
            <a:off x="6699250" y="5197474"/>
            <a:ext cx="9677399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Педагогическое наставничество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F39F0F3-7139-085E-58B0-7E138632FF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6699" y="7321132"/>
            <a:ext cx="476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85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1326" y="10017160"/>
            <a:ext cx="9890986" cy="129139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81777" y="10017160"/>
            <a:ext cx="9890985" cy="1291395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65450" y="955972"/>
            <a:ext cx="15544800" cy="296683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034790" algn="l">
              <a:spcBef>
                <a:spcPts val="95"/>
              </a:spcBef>
            </a:pPr>
            <a:r>
              <a:rPr lang="ru-RU" alt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 педагога-наставника Никитина Р.С. и педагога-наставляемого Кустова А.Н. </a:t>
            </a:r>
            <a:r>
              <a:rPr lang="ru-RU" altLang="ru-RU" sz="4800" dirty="0">
                <a:solidFill>
                  <a:schemeClr val="tx2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(видео 2,3)</a:t>
            </a:r>
            <a:br>
              <a:rPr lang="ru-RU" altLang="ru-RU" sz="4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4800" spc="-5" dirty="0"/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07251" y="973874"/>
            <a:ext cx="4690946" cy="2492062"/>
          </a:xfrm>
          <a:prstGeom prst="rect">
            <a:avLst/>
          </a:prstGeom>
        </p:spPr>
      </p:pic>
      <p:pic>
        <p:nvPicPr>
          <p:cNvPr id="2050" name="Рисунок 2" descr="IMG-20220328-WA0000">
            <a:extLst>
              <a:ext uri="{FF2B5EF4-FFF2-40B4-BE49-F238E27FC236}">
                <a16:creationId xmlns:a16="http://schemas.microsoft.com/office/drawing/2014/main" id="{D9F162C5-5FE7-734E-363E-E12FE23572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6360" y="3452782"/>
            <a:ext cx="3739516" cy="61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Рисунок 4" descr="IMG-20220328-WA0003">
            <a:extLst>
              <a:ext uri="{FF2B5EF4-FFF2-40B4-BE49-F238E27FC236}">
                <a16:creationId xmlns:a16="http://schemas.microsoft.com/office/drawing/2014/main" id="{494050D6-AB53-0FA4-070A-0AA3CCB41C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7650" y="3432279"/>
            <a:ext cx="4212137" cy="61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5081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1326" y="10017160"/>
            <a:ext cx="9890986" cy="129139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81777" y="10017160"/>
            <a:ext cx="9890985" cy="1291395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432050" y="955972"/>
            <a:ext cx="16078200" cy="296683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034790" algn="l">
              <a:spcBef>
                <a:spcPts val="95"/>
              </a:spcBef>
            </a:pPr>
            <a:r>
              <a:rPr lang="ru-RU" alt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Методист РМЦ, наставник </a:t>
            </a:r>
            <a:r>
              <a:rPr lang="ru-RU" altLang="ru-RU" sz="4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Живайкина</a:t>
            </a:r>
            <a:r>
              <a:rPr lang="ru-RU" alt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Ю.Н и педагог-организатор спортивного отдела </a:t>
            </a:r>
            <a:r>
              <a:rPr lang="ru-RU" altLang="ru-RU" sz="4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Эльксне</a:t>
            </a:r>
            <a:r>
              <a:rPr lang="ru-RU" alt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А.Ю.</a:t>
            </a:r>
            <a:br>
              <a:rPr lang="ru-RU" altLang="ru-RU" sz="4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4800" spc="-5" dirty="0"/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07251" y="973874"/>
            <a:ext cx="4690946" cy="249206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769B842-A91D-0889-C6EA-2ED9CF67819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7850" y="4040017"/>
            <a:ext cx="7086600" cy="507523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5D538E8-F8A6-82D0-C8AE-05EF962F075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050" y="4040017"/>
            <a:ext cx="6934200" cy="507523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4621BE3-6495-3160-C871-4A5F18FB099E}"/>
              </a:ext>
            </a:extLst>
          </p:cNvPr>
          <p:cNvSpPr txBox="1"/>
          <p:nvPr/>
        </p:nvSpPr>
        <p:spPr>
          <a:xfrm>
            <a:off x="6851650" y="955972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70567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42125A-0F13-DC9A-44A5-F99BF890E0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5850" y="0"/>
            <a:ext cx="16992600" cy="1846659"/>
          </a:xfrm>
        </p:spPr>
        <p:txBody>
          <a:bodyPr/>
          <a:lstStyle/>
          <a:p>
            <a:pPr algn="ctr"/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Сайт Регионального модельного центра Ленинградской области    рмц47.рф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5625008-D240-A4C3-54FE-8FC95EDCE3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450" y="2462213"/>
            <a:ext cx="15544800" cy="7832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2051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1326" y="10017160"/>
            <a:ext cx="9890986" cy="129139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81777" y="10017160"/>
            <a:ext cx="9890985" cy="1291395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65450" y="955972"/>
            <a:ext cx="15544800" cy="222817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034790" algn="l">
              <a:spcBef>
                <a:spcPts val="95"/>
              </a:spcBef>
            </a:pPr>
            <a:br>
              <a:rPr lang="ru-RU" altLang="ru-RU" sz="7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7200" spc="-5" dirty="0"/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07251" y="973874"/>
            <a:ext cx="4690946" cy="249206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CC4F6D2-7498-54F6-78FB-A2EF939BF8B2}"/>
              </a:ext>
            </a:extLst>
          </p:cNvPr>
          <p:cNvSpPr txBox="1"/>
          <p:nvPr/>
        </p:nvSpPr>
        <p:spPr>
          <a:xfrm>
            <a:off x="5898197" y="3465936"/>
            <a:ext cx="13069253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5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«Наставник должен только помогать воспитаннику бороться с трудностями постижения того или другого предмета; не учить, а только помогать учиться»</a:t>
            </a:r>
            <a:b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sz="5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К.Д. Ушинский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561AD73-F889-DD10-8768-4C1DAC06C27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34349" y="348231"/>
            <a:ext cx="4762500" cy="47625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8C1A4B6-08FC-7BC3-23B9-0CB6BFE3697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3079" y="1082675"/>
            <a:ext cx="2549542" cy="247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5491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6529" y="20298"/>
            <a:ext cx="19507570" cy="11308556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1207251" y="973874"/>
            <a:ext cx="18896965" cy="7726680"/>
            <a:chOff x="1207251" y="973874"/>
            <a:chExt cx="18896965" cy="7726680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918186" y="3489246"/>
              <a:ext cx="3185913" cy="5211117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07251" y="973874"/>
              <a:ext cx="4690946" cy="2492062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15F88C82-21CA-45F1-C99E-A73BFB4D53B1}"/>
              </a:ext>
            </a:extLst>
          </p:cNvPr>
          <p:cNvSpPr txBox="1"/>
          <p:nvPr/>
        </p:nvSpPr>
        <p:spPr>
          <a:xfrm>
            <a:off x="6165850" y="5185620"/>
            <a:ext cx="8954406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6600" dirty="0"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</a:p>
          <a:p>
            <a:pPr algn="ctr"/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motenkova@ladoga-lo.ru</a:t>
            </a:r>
            <a:endParaRPr lang="ru-RU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D42D2C9-696C-328E-4C09-03B88372CDE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578" y="9083675"/>
            <a:ext cx="2057401" cy="205740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21BF790-B164-766C-A952-92A45D7FBA4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0050" y="7975978"/>
            <a:ext cx="476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6478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1326" y="10017160"/>
            <a:ext cx="9890986" cy="129139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81777" y="10017160"/>
            <a:ext cx="9890985" cy="1291395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13050" y="955972"/>
            <a:ext cx="15697200" cy="285911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034790" algn="ctr">
              <a:spcBef>
                <a:spcPts val="95"/>
              </a:spcBef>
            </a:pPr>
            <a:r>
              <a:rPr lang="ru-RU" altLang="ru-RU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Календарь мероприятий Регионального модельного центра по наставничеству</a:t>
            </a:r>
            <a:br>
              <a:rPr lang="ru-RU" altLang="ru-RU" sz="9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pc="-5" dirty="0"/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07251" y="973874"/>
            <a:ext cx="4690946" cy="249206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6F7A488-32BD-6C24-5E05-8AB028D80038}"/>
              </a:ext>
            </a:extLst>
          </p:cNvPr>
          <p:cNvSpPr txBox="1"/>
          <p:nvPr/>
        </p:nvSpPr>
        <p:spPr>
          <a:xfrm>
            <a:off x="5898196" y="2837159"/>
            <a:ext cx="12612053" cy="6247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октября-17 ноября 2023 года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конкурсы профессионального мастерства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выявление лучших моделей обеспечения доступности дополнительного образования для детей из сельской местности и на выявление лучших дополнительных общеразвивающих программ дополнительного образования; разноуровневых программ; программ, реализуемых в сетевой форме; программ, реализуемых в дистанционной форме, для одаренных детей, для детей с ОВЗ, для детей группы риска; </a:t>
            </a:r>
            <a:r>
              <a:rPr lang="ru-RU" sz="36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 наставничества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(приглашаются к участию все муниципальные районы Ленинградской области)</a:t>
            </a:r>
            <a:endParaRPr lang="ru-RU" sz="36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F0A4AFE-446A-771B-6C56-B6C5357210A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4850" y="5679452"/>
            <a:ext cx="2549542" cy="2473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37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4202" y="0"/>
            <a:ext cx="19507570" cy="11308556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1207251" y="973874"/>
            <a:ext cx="18896965" cy="7726680"/>
            <a:chOff x="1207251" y="973874"/>
            <a:chExt cx="18896965" cy="7726680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918186" y="3489246"/>
              <a:ext cx="3185913" cy="5211117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07251" y="973874"/>
              <a:ext cx="4690946" cy="2492062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15F88C82-21CA-45F1-C99E-A73BFB4D53B1}"/>
              </a:ext>
            </a:extLst>
          </p:cNvPr>
          <p:cNvSpPr txBox="1"/>
          <p:nvPr/>
        </p:nvSpPr>
        <p:spPr>
          <a:xfrm>
            <a:off x="7156450" y="5185620"/>
            <a:ext cx="7963806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8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Физкультурно-спортивная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16BD1BE-53E9-248A-B148-AB69D56AA9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6737" y="7986387"/>
            <a:ext cx="47625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2377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1326" y="10017160"/>
            <a:ext cx="9890986" cy="129139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81777" y="10017160"/>
            <a:ext cx="9890985" cy="1291395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65450" y="955972"/>
            <a:ext cx="15544800" cy="222817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034790" algn="l">
              <a:spcBef>
                <a:spcPts val="95"/>
              </a:spcBef>
            </a:pPr>
            <a:br>
              <a:rPr lang="ru-RU" altLang="ru-RU" sz="7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7200" spc="-5" dirty="0"/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07251" y="973874"/>
            <a:ext cx="4690946" cy="249206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4D5CB5D-BAF7-623F-8CB7-5F73E884D1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98672" y="4288278"/>
            <a:ext cx="3456898" cy="491641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404A8E2-19C2-E719-29F1-B4EE4AA25F1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30" y="4331924"/>
            <a:ext cx="2804194" cy="487276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967C360-6EF5-2CAC-67B7-E786F46BC61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2650" y="4331924"/>
            <a:ext cx="3200400" cy="487277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C8D450B-4944-9E9E-1C72-D917E992C1BD}"/>
              </a:ext>
            </a:extLst>
          </p:cNvPr>
          <p:cNvSpPr txBox="1"/>
          <p:nvPr/>
        </p:nvSpPr>
        <p:spPr>
          <a:xfrm>
            <a:off x="6927849" y="955972"/>
            <a:ext cx="119689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Международные семинары в дистанционном формате и очные мастер-классы с наставниками из Японии: Масао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Кагава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Такеши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Ямагучи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Шинджи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Нагаки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(тренер- преподаватель Никитин Р.С.)</a:t>
            </a:r>
          </a:p>
        </p:txBody>
      </p:sp>
      <p:pic>
        <p:nvPicPr>
          <p:cNvPr id="1026" name="Рисунок 3" descr="IMG-20220328-WA0001">
            <a:extLst>
              <a:ext uri="{FF2B5EF4-FFF2-40B4-BE49-F238E27FC236}">
                <a16:creationId xmlns:a16="http://schemas.microsoft.com/office/drawing/2014/main" id="{CA2FB8A5-004C-E46D-54D1-0532251679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376" y="4966723"/>
            <a:ext cx="4838622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4389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8264" y="23132"/>
            <a:ext cx="19507570" cy="11308556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1207251" y="973874"/>
            <a:ext cx="18896965" cy="7726680"/>
            <a:chOff x="1207251" y="973874"/>
            <a:chExt cx="18896965" cy="7726680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918186" y="3489246"/>
              <a:ext cx="3185913" cy="5211117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07251" y="973874"/>
              <a:ext cx="4690946" cy="2492062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4484E3CB-BE2B-40F0-214B-1AC281FA54B1}"/>
              </a:ext>
            </a:extLst>
          </p:cNvPr>
          <p:cNvSpPr txBox="1"/>
          <p:nvPr/>
        </p:nvSpPr>
        <p:spPr>
          <a:xfrm>
            <a:off x="7689850" y="5285343"/>
            <a:ext cx="78486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 гуманитарная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C94FA18-C86B-B8B6-60AA-82F50C0AE5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4650" y="8112871"/>
            <a:ext cx="4762500" cy="47625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1326" y="10017160"/>
            <a:ext cx="9890986" cy="129139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81777" y="10017160"/>
            <a:ext cx="9890985" cy="1291395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13050" y="955972"/>
            <a:ext cx="15697200" cy="222817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034790" algn="l">
              <a:spcBef>
                <a:spcPts val="95"/>
              </a:spcBef>
            </a:pPr>
            <a:br>
              <a:rPr lang="ru-RU" altLang="ru-RU" sz="7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7200" spc="-5" dirty="0"/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07251" y="973874"/>
            <a:ext cx="4690946" cy="249206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3B4843A-8A6B-0E13-6C91-31B903E4A17E}"/>
              </a:ext>
            </a:extLst>
          </p:cNvPr>
          <p:cNvSpPr txBox="1"/>
          <p:nvPr/>
        </p:nvSpPr>
        <p:spPr>
          <a:xfrm>
            <a:off x="6165850" y="1698459"/>
            <a:ext cx="12954000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Пресс-центр ЮИД</a:t>
            </a:r>
          </a:p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 профилактической деятельности и безопасности детей (начальник отдела Дементьева О.В., наставник- журналист Смирнова Анна)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2DB958F-E4F9-4B4F-E679-0F266B954BD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450" y="4468448"/>
            <a:ext cx="7596268" cy="497202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B1CC63E-C02B-901C-6D7D-6A5107453E2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1850" y="4468447"/>
            <a:ext cx="4993860" cy="4972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7862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1326" y="10017160"/>
            <a:ext cx="9890986" cy="129139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81777" y="10017160"/>
            <a:ext cx="9890985" cy="1291395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65450" y="955972"/>
            <a:ext cx="15544800" cy="222817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034790" algn="l">
              <a:spcBef>
                <a:spcPts val="95"/>
              </a:spcBef>
            </a:pPr>
            <a:br>
              <a:rPr lang="ru-RU" altLang="ru-RU" sz="7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7200" spc="-5" dirty="0"/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07251" y="973874"/>
            <a:ext cx="4690946" cy="249206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C8D450B-4944-9E9E-1C72-D917E992C1BD}"/>
              </a:ext>
            </a:extLst>
          </p:cNvPr>
          <p:cNvSpPr txBox="1"/>
          <p:nvPr/>
        </p:nvSpPr>
        <p:spPr>
          <a:xfrm>
            <a:off x="6927849" y="955972"/>
            <a:ext cx="1196899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наставничества «ученик- ученик». Подготовка к соревнованиям по </a:t>
            </a:r>
            <a:r>
              <a:rPr lang="ru-RU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автомногоборью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solidFill>
                  <a:schemeClr val="tx2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(видео 1)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F305D8A-02A4-727B-E036-60B79A11ECD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88006" y="4716679"/>
            <a:ext cx="5729435" cy="419264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0F78D88-246F-AF88-AA16-9A5DC6C243C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217058" y="4722114"/>
            <a:ext cx="5729437" cy="429707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F0F7FEE-3567-161F-87D6-B9DEC897519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559526" y="4794625"/>
            <a:ext cx="5729436" cy="4152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0858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1326" y="10017160"/>
            <a:ext cx="9890986" cy="129139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81777" y="10017160"/>
            <a:ext cx="9890985" cy="1291395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65450" y="955972"/>
            <a:ext cx="15544800" cy="222817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034790" algn="l">
              <a:spcBef>
                <a:spcPts val="95"/>
              </a:spcBef>
            </a:pPr>
            <a:br>
              <a:rPr lang="ru-RU" altLang="ru-RU" sz="7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7200" spc="-5" dirty="0"/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07251" y="973874"/>
            <a:ext cx="4690946" cy="249206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C8D450B-4944-9E9E-1C72-D917E992C1BD}"/>
              </a:ext>
            </a:extLst>
          </p:cNvPr>
          <p:cNvSpPr txBox="1"/>
          <p:nvPr/>
        </p:nvSpPr>
        <p:spPr>
          <a:xfrm>
            <a:off x="6927849" y="955972"/>
            <a:ext cx="1196899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Всероссийская акция «Прими вызов!», посвященная Году педагога и наставника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BC4C21-A6CB-741D-570A-3E8A4396B434}"/>
              </a:ext>
            </a:extLst>
          </p:cNvPr>
          <p:cNvSpPr txBox="1"/>
          <p:nvPr/>
        </p:nvSpPr>
        <p:spPr>
          <a:xfrm>
            <a:off x="5025572" y="5468648"/>
            <a:ext cx="1005114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https://vk.com/wall-209465104?own=1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3788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1326" y="10017160"/>
            <a:ext cx="9890986" cy="129139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81777" y="10017160"/>
            <a:ext cx="9890985" cy="1291395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965450" y="955972"/>
            <a:ext cx="15544800" cy="222817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034790" algn="l">
              <a:spcBef>
                <a:spcPts val="95"/>
              </a:spcBef>
            </a:pPr>
            <a:br>
              <a:rPr lang="ru-RU" altLang="ru-RU" sz="72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7200" spc="-5" dirty="0"/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07251" y="973874"/>
            <a:ext cx="4690946" cy="249206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C8D450B-4944-9E9E-1C72-D917E992C1BD}"/>
              </a:ext>
            </a:extLst>
          </p:cNvPr>
          <p:cNvSpPr txBox="1"/>
          <p:nvPr/>
        </p:nvSpPr>
        <p:spPr>
          <a:xfrm>
            <a:off x="6927849" y="955972"/>
            <a:ext cx="1196899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Финансовая грамотность. Игра «Семейный бюджет»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Выборгский район,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Каменногорский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ЦО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Наставник- Крашенинников Д.А. </a:t>
            </a:r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670CA88E-6804-CDD5-A9A3-5722EFC419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3981376"/>
              </p:ext>
            </p:extLst>
          </p:nvPr>
        </p:nvGraphicFramePr>
        <p:xfrm>
          <a:off x="1060450" y="4708987"/>
          <a:ext cx="5481526" cy="387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5" imgW="8020043" imgH="5667329" progId="Acrobat.Document.DC">
                  <p:embed/>
                </p:oleObj>
              </mc:Choice>
              <mc:Fallback>
                <p:oleObj name="Acrobat Document" r:id="rId5" imgW="8020043" imgH="5667329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60450" y="4708987"/>
                        <a:ext cx="5481526" cy="387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>
            <a:extLst>
              <a:ext uri="{FF2B5EF4-FFF2-40B4-BE49-F238E27FC236}">
                <a16:creationId xmlns:a16="http://schemas.microsoft.com/office/drawing/2014/main" id="{094682FF-6680-4A37-CF57-3DA2C1CF9E9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7784374"/>
              </p:ext>
            </p:extLst>
          </p:nvPr>
        </p:nvGraphicFramePr>
        <p:xfrm>
          <a:off x="7423150" y="4708986"/>
          <a:ext cx="5257800" cy="387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7" imgW="8020043" imgH="5667329" progId="Acrobat.Document.DC">
                  <p:embed/>
                </p:oleObj>
              </mc:Choice>
              <mc:Fallback>
                <p:oleObj name="Acrobat Document" r:id="rId7" imgW="8020043" imgH="5667329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423150" y="4708986"/>
                        <a:ext cx="5257800" cy="387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>
            <a:extLst>
              <a:ext uri="{FF2B5EF4-FFF2-40B4-BE49-F238E27FC236}">
                <a16:creationId xmlns:a16="http://schemas.microsoft.com/office/drawing/2014/main" id="{A6DACE9A-1D02-6519-1F9B-C99AB5DD944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6321765"/>
              </p:ext>
            </p:extLst>
          </p:nvPr>
        </p:nvGraphicFramePr>
        <p:xfrm>
          <a:off x="13665463" y="4728491"/>
          <a:ext cx="5264949" cy="387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9" imgW="8020043" imgH="5667329" progId="Acrobat.Document.DC">
                  <p:embed/>
                </p:oleObj>
              </mc:Choice>
              <mc:Fallback>
                <p:oleObj name="Acrobat Document" r:id="rId9" imgW="8020043" imgH="5667329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3665463" y="4728491"/>
                        <a:ext cx="5264949" cy="387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266958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584</TotalTime>
  <Words>334</Words>
  <Application>Microsoft Office PowerPoint</Application>
  <PresentationFormat>Произвольный</PresentationFormat>
  <Paragraphs>31</Paragraphs>
  <Slides>16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Times New Roman</vt:lpstr>
      <vt:lpstr>Druk Cyr</vt:lpstr>
      <vt:lpstr>Calibri</vt:lpstr>
      <vt:lpstr>Office Theme</vt:lpstr>
      <vt:lpstr>Acrobat Document</vt:lpstr>
      <vt:lpstr>Лучшие практики по наставничеству в дополнительном образовании ГБУ ДО «Центр «Ладога»  Мотенкова Юлия Александровна, методист РМЦ,  региональный куратор наставничества,  руководитель проекта «Наставничество» программы развития  ГБУ ДО «Центр «Ладога»</vt:lpstr>
      <vt:lpstr>Календарь мероприятий Регионального модельного центра по наставничеству </vt:lpstr>
      <vt:lpstr>Презентация PowerPoint</vt:lpstr>
      <vt:lpstr> </vt:lpstr>
      <vt:lpstr>Презентация PowerPoint</vt:lpstr>
      <vt:lpstr> </vt:lpstr>
      <vt:lpstr> </vt:lpstr>
      <vt:lpstr> </vt:lpstr>
      <vt:lpstr> </vt:lpstr>
      <vt:lpstr> </vt:lpstr>
      <vt:lpstr>Презентация PowerPoint</vt:lpstr>
      <vt:lpstr>Мастер-класс педагога-наставника Никитина Р.С. и педагога-наставляемого Кустова А.Н. (видео 2,3) </vt:lpstr>
      <vt:lpstr>Методист РМЦ, наставник Живайкина Ю.Н и педагог-организатор спортивного отдела Эльксне А.Ю. </vt:lpstr>
      <vt:lpstr>Сайт Регионального модельного центра Ленинградской области    рмц47.рф </vt:lpstr>
      <vt:lpstr>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</dc:title>
  <dc:creator>Юлия Мотенкова</dc:creator>
  <cp:lastModifiedBy>Юлия Мотенкова</cp:lastModifiedBy>
  <cp:revision>65</cp:revision>
  <dcterms:created xsi:type="dcterms:W3CDTF">2023-01-13T17:17:54Z</dcterms:created>
  <dcterms:modified xsi:type="dcterms:W3CDTF">2023-03-27T13:25:01Z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2023-01-13T00:00:00Z</vt:filetime>
  </property>
  <property fmtid="{D5CDD505-2E9C-101B-9397-08002B2CF9AE}" pid="3" name="Creator">
    <vt:lpwstr>Adobe Illustrator 26.4 (Macintosh)</vt:lpwstr>
  </property>
  <property fmtid="{D5CDD505-2E9C-101B-9397-08002B2CF9AE}" pid="4" name="LastSaved">
    <vt:filetime>2023-01-13T00:00:00Z</vt:filetime>
  </property>
</Properties>
</file>