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71" r:id="rId7"/>
    <p:sldId id="273" r:id="rId8"/>
    <p:sldId id="277" r:id="rId9"/>
    <p:sldId id="280" r:id="rId10"/>
    <p:sldId id="279" r:id="rId11"/>
    <p:sldId id="276" r:id="rId12"/>
    <p:sldId id="281" r:id="rId13"/>
    <p:sldId id="275" r:id="rId14"/>
    <p:sldId id="274" r:id="rId15"/>
    <p:sldId id="267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51" d="100"/>
          <a:sy n="51" d="100"/>
        </p:scale>
        <p:origin x="1248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F62BC-9303-47AC-9E86-DF85AFF44FD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4C0A6-6B8F-4414-A83E-0FD5F467C1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организации интеллектуальных игр на занятиях объединения дополнительного образования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 err="1" smtClean="0"/>
              <a:t>Слесарева</a:t>
            </a:r>
            <a:r>
              <a:rPr lang="ru-RU" sz="2700" dirty="0" smtClean="0"/>
              <a:t> </a:t>
            </a:r>
            <a:r>
              <a:rPr lang="ru-RU" sz="2700" dirty="0"/>
              <a:t>Т</a:t>
            </a:r>
            <a:r>
              <a:rPr lang="ru-RU" sz="2700" dirty="0" smtClean="0"/>
              <a:t>атьяна Ивановна</a:t>
            </a:r>
            <a:br>
              <a:rPr lang="ru-RU" sz="2700" dirty="0" smtClean="0"/>
            </a:br>
            <a:r>
              <a:rPr lang="ru-RU" sz="2700" dirty="0" smtClean="0"/>
              <a:t>педагог дополнительного </a:t>
            </a:r>
            <a:r>
              <a:rPr lang="ru-RU" sz="2700" smtClean="0"/>
              <a:t>образования </a:t>
            </a:r>
            <a:br>
              <a:rPr lang="ru-RU" sz="2700" smtClean="0"/>
            </a:br>
            <a:r>
              <a:rPr lang="ru-RU" sz="2700" smtClean="0"/>
              <a:t>МБОУ </a:t>
            </a:r>
            <a:r>
              <a:rPr lang="ru-RU" sz="2700" dirty="0" smtClean="0"/>
              <a:t>ДО «</a:t>
            </a:r>
            <a:r>
              <a:rPr lang="ru-RU" sz="2700" dirty="0" err="1" smtClean="0"/>
              <a:t>Тосненский</a:t>
            </a:r>
            <a:r>
              <a:rPr lang="ru-RU" sz="2700" dirty="0" smtClean="0"/>
              <a:t> районный ДЮЦ»</a:t>
            </a:r>
            <a:endParaRPr lang="ru-RU" sz="2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3" y="980728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Аквариум</a:t>
            </a:r>
            <a:endParaRPr lang="ru-RU" sz="4000" dirty="0"/>
          </a:p>
        </p:txBody>
      </p:sp>
      <p:pic>
        <p:nvPicPr>
          <p:cNvPr id="3" name="Рисунок 2" descr="ÐÐ¾Ð»Ð¾ÑÑÐµ ÑÑÐ±ÐºÐ¸ Ð² ÑÐµÐ»ÐµÑÐ¾Ð½Ð½ÑÑ Ð±ÑÐ´ÐºÐ°Ñ Ð² Ð¯Ð¿Ð¾Ð½Ð¸Ð¸ (9 ÑÐ¾ÑÐ¾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44824"/>
            <a:ext cx="626469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Ð°Ð±Ð°Ð²Ð½ÑÐµ ÑÐ°Ð±Ð»Ð¸ÑÐºÐ¸ Ð² Ð·Ð¾Ð¾Ð¿Ð°ÑÐºÐ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848871" cy="561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://detskie-raskraski.ru/sites/default/files/detskie-raskraski-kvadra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013176"/>
            <a:ext cx="1656184" cy="1104675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196568"/>
            <a:ext cx="403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5.Ответ в единственном числе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Ð°Ð±Ð°Ð²Ð½ÑÐµ ÑÐ°Ð±Ð»Ð¸ÑÐºÐ¸ Ð² Ð·Ð¾Ð¾Ð¿Ð°ÑÐºÐ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88641"/>
            <a:ext cx="576064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7" y="5733256"/>
            <a:ext cx="2232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микроб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15616" y="836709"/>
          <a:ext cx="6490414" cy="2160242"/>
        </p:xfrm>
        <a:graphic>
          <a:graphicData uri="http://schemas.openxmlformats.org/drawingml/2006/table">
            <a:tbl>
              <a:tblPr/>
              <a:tblGrid>
                <a:gridCol w="938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1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Вопрос 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190975"/>
            <a:ext cx="78488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Название команды ____________________           1 раунд «цепочка»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3561608"/>
            <a:ext cx="87484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Название команды ____________________    2 раунд «С миру по нитке»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43607" y="4355175"/>
          <a:ext cx="6567185" cy="1688529"/>
        </p:xfrm>
        <a:graphic>
          <a:graphicData uri="http://schemas.openxmlformats.org/drawingml/2006/table">
            <a:tbl>
              <a:tblPr/>
              <a:tblGrid>
                <a:gridCol w="949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9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3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Цена вопроса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 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56.userapi.com/impg/vExuiygLys7nNe9o4nKDVr4StkXkee28_z89Xw/EFaQxldeXq0.jpg?size=810x1080&amp;quality=96&amp;sign=24241c1fa1922031320c901aed3af023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3285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44.userapi.com/impg/irlF-W5mFZzioYF6WYj0PbyxIyxoffDcCmk2cQ/xwAukHAnM7Q.jpg?size=1280x961&amp;quality=95&amp;sign=c089af5d6c6ce28a98901fec349f8587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199020"/>
            <a:ext cx="5940425" cy="445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33.userapi.com/impg/T_dsHFFjs4TQMrImSiBHDTRMhjJF_12tC_dIGA/vkP8ArZLRUA.jpg?size=1280x961&amp;quality=95&amp;sign=081e0f88b8947117e9765ed5688d55e0&amp;type=album"/>
          <p:cNvPicPr/>
          <p:nvPr/>
        </p:nvPicPr>
        <p:blipFill>
          <a:blip r:embed="rId2" cstate="print"/>
          <a:srcRect t="22553" r="-911"/>
          <a:stretch>
            <a:fillRect/>
          </a:stretch>
        </p:blipFill>
        <p:spPr bwMode="auto">
          <a:xfrm>
            <a:off x="611560" y="908720"/>
            <a:ext cx="799288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семинар\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11584" cy="6158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Татьяна\Desktop\семинар\IMG_0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8922"/>
            <a:ext cx="9144000" cy="4980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атьяна\Desktop\семинар\IMG_6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50958"/>
            <a:ext cx="5076056" cy="3807042"/>
          </a:xfrm>
          <a:prstGeom prst="rect">
            <a:avLst/>
          </a:prstGeom>
          <a:noFill/>
        </p:spPr>
      </p:pic>
      <p:pic>
        <p:nvPicPr>
          <p:cNvPr id="3" name="Рисунок 2" descr="https://psv4.userapi.com/c236331/u300098489/docs/d60/f7b59438160d/IMG_8025__kopia.jpg?extra=nNqOEQaS6ra_A2hYROjPF-JTm6b9cXDj4RCb33AIj81lAc83vC_0lZO8ouS4yWFP88V3dxRBn7gUB7n-2TOdwkAYaTniaGVNaZ9hQet32jj1KF1117f0RtBGxGb4yzC_lssAZlZX55X91Z39qmsXPPeKe4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"/>
            <a:ext cx="3923928" cy="47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тьяна\Desktop\семинар\IMG_2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92080" cy="3533065"/>
          </a:xfrm>
          <a:prstGeom prst="rect">
            <a:avLst/>
          </a:prstGeom>
          <a:noFill/>
        </p:spPr>
      </p:pic>
      <p:pic>
        <p:nvPicPr>
          <p:cNvPr id="6147" name="Picture 3" descr="C:\Users\Татьяна\Desktop\семинар\IMG_2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613376"/>
            <a:ext cx="4860032" cy="3244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897918" cy="3049526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0648"/>
            <a:ext cx="3528392" cy="4392488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1" r="5396"/>
          <a:stretch/>
        </p:blipFill>
        <p:spPr bwMode="auto">
          <a:xfrm>
            <a:off x="539552" y="3501008"/>
            <a:ext cx="3744416" cy="33569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69.userapi.com/impg/UNFLh0PEbBXz2nZi6A2_fIpMwUcbng2qfxrC7w/2KQdttlobPU.jpg?size=1280x960&amp;quality=96&amp;sign=c11dd14eee90953346bd9492e05d9272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2696"/>
            <a:ext cx="69127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429508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8896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4.С тех пор, как почти у каждого из нас появились мобильные телефоны, общественные телефоны вышли из употребления, став просто частью городского пейзажа.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Телефонные будки преобразовывают в библиотеки, мини-магазины,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мини-станции для пассажиров и туристов. А в Японии их превращают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 что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? ( ответить в единственном числе)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do-slez.com/uploads/posts/2020-06/1592317776_mycollages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Татьяна\Desktop\1592317776_mycollages-32.jpg"/>
          <p:cNvPicPr>
            <a:picLocks noChangeAspect="1" noChangeArrowheads="1"/>
          </p:cNvPicPr>
          <p:nvPr/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1442102" y="188640"/>
            <a:ext cx="6214389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115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Georgia</vt:lpstr>
      <vt:lpstr>Tahoma</vt:lpstr>
      <vt:lpstr>Times New Roman</vt:lpstr>
      <vt:lpstr>Тема Office</vt:lpstr>
      <vt:lpstr>Особенности организации интеллектуальных игр на занятиях объединения дополнительного образования  Слесарева Татьяна Ивановна педагог дополнительного образования  МБОУ ДО «Тосненский районный ДЮЦ»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</dc:title>
  <dc:creator>Татьяна Слесарева</dc:creator>
  <cp:lastModifiedBy>Пользователь</cp:lastModifiedBy>
  <cp:revision>10</cp:revision>
  <dcterms:created xsi:type="dcterms:W3CDTF">2023-03-08T17:29:30Z</dcterms:created>
  <dcterms:modified xsi:type="dcterms:W3CDTF">2023-03-28T06:40:50Z</dcterms:modified>
</cp:coreProperties>
</file>