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6" r:id="rId4"/>
    <p:sldId id="258" r:id="rId5"/>
    <p:sldId id="259" r:id="rId6"/>
    <p:sldId id="260" r:id="rId7"/>
    <p:sldId id="261" r:id="rId8"/>
    <p:sldId id="263" r:id="rId9"/>
    <p:sldId id="264" r:id="rId10"/>
    <p:sldId id="269" r:id="rId11"/>
    <p:sldId id="270" r:id="rId12"/>
    <p:sldId id="262" r:id="rId13"/>
    <p:sldId id="265" r:id="rId14"/>
    <p:sldId id="267" r:id="rId15"/>
    <p:sldId id="268" r:id="rId16"/>
    <p:sldId id="272" r:id="rId17"/>
    <p:sldId id="274" r:id="rId18"/>
    <p:sldId id="273" r:id="rId19"/>
    <p:sldId id="271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7813E0-609D-47A1-888F-7C38CE9AD9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DA571A-9448-A18F-244F-6384129652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E91061-F516-544D-8B32-98B94716D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C69F48-9E3E-85E0-AA3F-27F38AAAB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E8C78B-7846-70DB-E57B-0AFA4A3FB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237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733F12-E17B-FA17-D2E8-7F2C9F9B2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013205-6CA3-88BB-50C6-AAAB2A0A7A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FE2A27-5AE7-51C8-9AA2-2D152C03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2CD875-2F75-B6AD-FA37-79110527D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E8D96C-3F09-A5A5-812D-8F0C91F25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0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FE153C0-F1A1-60E3-A863-02A2152984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A3A800-69C3-D771-CB6B-D098EB6DD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BD4199-FE23-3173-AECF-7C62D47F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25B0AA-0B66-217F-39F7-5AB0D3DFB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D3E212-8811-7DF7-CC28-7BBCEFB9D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42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3358E-ED35-263C-D173-C6C6E80D0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5D6656-82D5-57AC-823C-5F0D8061F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FA4DCB-0343-21E4-07C1-3BB55E087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4DC5C5-8747-33F4-16A8-019A0A006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B2A373-2957-5491-F0A5-061500F82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87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1E16C-FC1E-A022-035C-CE917630B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9C6C0D-DBA5-EC62-4E84-C8C8F0701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E4BA72-98A2-0368-9C98-4E6F31199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5D7401-E8B9-C955-DD12-04EE4C5CE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4973D-B2B5-7447-AAA0-4F205272E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23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0FC1B-8EA8-8BEB-FA88-7DF29E5DD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65685B-A3D5-1532-8271-A722BE308F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1968F5-FD20-28BC-3F43-B6E65A0AC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F53B14-ABBD-9958-5891-AF18BC9EE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73BCB6-FA58-0B2F-31AB-7D9147D7B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870D5B-D06B-21CF-7573-282A7DFEE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01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59FD01-AA5D-29A1-B1C0-B86BAC97B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C694CC-EB2C-4A24-F3CD-790D78432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779804-E985-F215-52D9-04DC74D2B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691B571-789D-EBAF-6646-FB0670F25B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A73A115-6CC2-C871-C177-0BE2FE6AF1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492B37B-93A9-6380-8525-F1B4A0E22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D3A7CFB-7B4B-B1FB-A12D-23AFCDBB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108A2E4-9E85-BB65-340F-0F98FA172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89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B9E7D-11E8-FD18-0AF8-BE622F8B1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3FFB82-9BEB-063B-3D3F-A0245E597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6C2815F-F4F9-EFE5-33A5-DA518EEB8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863B78B-221C-9488-9E80-A4694EF4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49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CD6AF3E-F2D5-CB32-8D95-8BEBD9DC5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86491B8-8A29-6A83-A69F-8683D250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2A6FE1B-299D-5B77-3339-42037E6D6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309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92F22-92BF-FBAC-94B1-B04D58A78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D4AC9E-8D3F-0DCC-408C-A14F036ED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AC6C6B-4D65-26F5-3D84-A51F43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6A17D9-16EE-CA97-C51F-8AF63F267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A0F5BB-F97D-AE12-1978-DCDC2D28D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6D23C3-CEA2-AC2D-BBC0-D7E338913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83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A592B-E140-0DD1-4903-F323303D3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24C1820-7938-31F3-47AD-8E43285D8F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8DBA2C-F5BD-DC6C-BDB0-228B22BF4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ACB54E-2C05-5D30-BC74-8B29C51F4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37D26E-75F9-8CE7-7945-34BFFE4BC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26F3A2-4746-C477-AC11-1F7309BAC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61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07231-65EF-E5A7-0E90-2FA125DC5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2C3952-92EA-4FB5-D97B-EF1DF2A20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00C9AA-5D46-1C27-BB82-670515E590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86EE-9D61-4AF0-9278-3348CC0FC293}" type="datetimeFigureOut">
              <a:rPr lang="ru-RU" smtClean="0"/>
              <a:t>вс 26.03.23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D89691-A393-C205-3760-CBA9051DFF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30FFEA-FCD2-C883-D729-40C5979EF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9D52F-92F4-438F-8B67-F1EC5962B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54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web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fif"/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fif"/><Relationship Id="rId2" Type="http://schemas.openxmlformats.org/officeDocument/2006/relationships/image" Target="../media/image39.jf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fi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fif"/><Relationship Id="rId5" Type="http://schemas.openxmlformats.org/officeDocument/2006/relationships/image" Target="../media/image44.jfif"/><Relationship Id="rId4" Type="http://schemas.openxmlformats.org/officeDocument/2006/relationships/image" Target="../media/image43.jf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fif"/><Relationship Id="rId2" Type="http://schemas.openxmlformats.org/officeDocument/2006/relationships/image" Target="../media/image46.jf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f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fif"/><Relationship Id="rId2" Type="http://schemas.openxmlformats.org/officeDocument/2006/relationships/image" Target="../media/image49.jf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f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fif"/><Relationship Id="rId2" Type="http://schemas.openxmlformats.org/officeDocument/2006/relationships/image" Target="../media/image52.jf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fi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g"/><Relationship Id="rId4" Type="http://schemas.openxmlformats.org/officeDocument/2006/relationships/hyperlink" Target="https://sketchfab.com/3d-models/chess-for-3d-printing-3289c148eda54700a379685262c62480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fif"/><Relationship Id="rId2" Type="http://schemas.openxmlformats.org/officeDocument/2006/relationships/image" Target="../media/image55.jf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f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fif"/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fif"/><Relationship Id="rId3" Type="http://schemas.openxmlformats.org/officeDocument/2006/relationships/image" Target="../media/image18.jfif"/><Relationship Id="rId7" Type="http://schemas.openxmlformats.org/officeDocument/2006/relationships/image" Target="../media/image22.jfif"/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fif"/><Relationship Id="rId5" Type="http://schemas.openxmlformats.org/officeDocument/2006/relationships/image" Target="../media/image20.jfif"/><Relationship Id="rId4" Type="http://schemas.openxmlformats.org/officeDocument/2006/relationships/image" Target="../media/image19.jf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fif"/><Relationship Id="rId7" Type="http://schemas.openxmlformats.org/officeDocument/2006/relationships/image" Target="../media/image29.jfif"/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fif"/><Relationship Id="rId5" Type="http://schemas.openxmlformats.org/officeDocument/2006/relationships/image" Target="../media/image27.jfif"/><Relationship Id="rId4" Type="http://schemas.openxmlformats.org/officeDocument/2006/relationships/image" Target="../media/image26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12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51C11E-363D-06B3-ABB6-3B55A7661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120" y="114300"/>
            <a:ext cx="10048240" cy="66294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020372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BE0CA8-AEA8-75E0-A135-0CFE42F18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560" y="-20320"/>
            <a:ext cx="543941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3BED84-357A-AAB7-301A-932AF96FE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" y="-20320"/>
            <a:ext cx="5256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2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207F1F-175A-EC68-AEFC-0CA871CBA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E6B1EF-5FF5-7205-7855-892D1E11F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51" y="141206"/>
            <a:ext cx="8877669" cy="62173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EAEE8E-F827-19C3-8140-46062DDF4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0" y="1960009"/>
            <a:ext cx="268986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14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B6EAC2-FACC-A1FB-05C9-11F00F4F6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2" y="0"/>
            <a:ext cx="51435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840849-4ED2-8DBE-8402-114A1ADBB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379" y="1249680"/>
            <a:ext cx="7297089" cy="547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62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83EB1B-E6BE-810E-2A61-243777DE6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79" y="81280"/>
            <a:ext cx="6709641" cy="42454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AB4798-D554-5819-30A8-F117EEEC3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360" y="223520"/>
            <a:ext cx="6149903" cy="37269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0FEF98-15CD-653A-8F60-FB433289E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3728720"/>
            <a:ext cx="8708072" cy="272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9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1F1DC7-146A-6222-0495-C757DBCB6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4179570" cy="55727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263CF5-CDF3-BB4A-FF2F-90C77320AB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795" y="1788160"/>
            <a:ext cx="3718560" cy="49580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AA54392-9A2E-2F42-9E70-A5A989849E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580" y="0"/>
            <a:ext cx="4503420" cy="600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8000"/>
                    </a14:imgEffect>
                    <a14:imgEffect>
                      <a14:colorTemperature colorTemp="9233"/>
                    </a14:imgEffect>
                    <a14:imgEffect>
                      <a14:saturation sat="93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66A32C-210F-135C-A5D1-4D8073688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" y="182880"/>
            <a:ext cx="4116070" cy="54880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7E01C0-CFC6-35D5-D4DF-5B3E123232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73" y="90592"/>
            <a:ext cx="5513493" cy="39928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73AC39-D3DC-24A9-767A-19BB0BE2B6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930" y="1369907"/>
            <a:ext cx="4116070" cy="548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70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7F1704-B122-4555-0A7A-55CBEFDFF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36526" cy="55168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E86DAA-0766-16CE-7FBD-8E65CABD6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526" y="386080"/>
            <a:ext cx="4354646" cy="58013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FE526A-617C-0EE9-B976-DD4E7E096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120" y="1534160"/>
            <a:ext cx="3992880" cy="532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854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E5DA9E-894C-CF19-1372-B1F82134A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87240" cy="61163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9F4C81-3BA1-BB6E-9847-4301B14F9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70" y="0"/>
            <a:ext cx="4069080" cy="54254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0D6CA2-3ED1-D926-CACB-E00A1520A0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880" y="1513840"/>
            <a:ext cx="4008120" cy="534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29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918D99-3297-543B-B5F5-96D83D939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950" y="0"/>
            <a:ext cx="3124200" cy="4165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D0EE69-1801-D0B6-FDE7-F5A6AB00A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50" y="0"/>
            <a:ext cx="5143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746B38-C980-26BF-F3E8-C6D31A398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2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110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82000" grainSize="12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713" y="457200"/>
            <a:ext cx="4092498" cy="1600200"/>
          </a:xfrm>
          <a:solidFill>
            <a:schemeClr val="accent4">
              <a:lumMod val="60000"/>
              <a:lumOff val="40000"/>
            </a:schemeClr>
          </a:solidFill>
        </p:spPr>
        <p:txBody>
          <a:bodyPr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Алексеевич Григорьев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8712" y="2057399"/>
            <a:ext cx="4092499" cy="4179549"/>
          </a:xfrm>
          <a:pattFill prst="pct25">
            <a:fgClr>
              <a:schemeClr val="accent4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ДО «Тосненский районный ДЮЦ»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 6 лет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Физкультурно-спортивная направленность (шахматы)</a:t>
            </a: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r="1816"/>
          <a:stretch>
            <a:fillRect/>
          </a:stretch>
        </p:blipFill>
        <p:spPr>
          <a:xfrm>
            <a:off x="4918663" y="777784"/>
            <a:ext cx="7170233" cy="5459164"/>
          </a:xfrm>
          <a:effectLst>
            <a:innerShdw blurRad="114300">
              <a:schemeClr val="accent1"/>
            </a:innerShdw>
          </a:effectLst>
        </p:spPr>
      </p:pic>
    </p:spTree>
    <p:extLst>
      <p:ext uri="{BB962C8B-B14F-4D97-AF65-F5344CB8AC3E}">
        <p14:creationId xmlns:p14="http://schemas.microsoft.com/office/powerpoint/2010/main" val="116428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C1F40F-9EC2-A6B4-B2A6-79E0B396C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2F4FA5-1A4E-CD20-ABCB-E3D8D4CA3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533" y="0"/>
            <a:ext cx="6800426" cy="510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17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heck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479A5C-B738-3F21-B64D-FC810DEAB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0"/>
            <a:ext cx="9977120" cy="6858000"/>
          </a:xfrm>
          <a:prstGeom prst="rect">
            <a:avLst/>
          </a:prstGeom>
          <a:gradFill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</a:gradFill>
        </p:spPr>
      </p:pic>
    </p:spTree>
    <p:extLst>
      <p:ext uri="{BB962C8B-B14F-4D97-AF65-F5344CB8AC3E}">
        <p14:creationId xmlns:p14="http://schemas.microsoft.com/office/powerpoint/2010/main" val="3428453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7D615D-DB7B-1A25-1908-992FDFF65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565" y="0"/>
            <a:ext cx="6557355" cy="459232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074B721-C671-286F-97B0-6B47995826BC}"/>
              </a:ext>
            </a:extLst>
          </p:cNvPr>
          <p:cNvSpPr/>
          <p:nvPr/>
        </p:nvSpPr>
        <p:spPr>
          <a:xfrm>
            <a:off x="0" y="4867254"/>
            <a:ext cx="1212088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cap="none" spc="0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Мы все одна семья</a:t>
            </a:r>
          </a:p>
        </p:txBody>
      </p:sp>
    </p:spTree>
    <p:extLst>
      <p:ext uri="{BB962C8B-B14F-4D97-AF65-F5344CB8AC3E}">
        <p14:creationId xmlns:p14="http://schemas.microsoft.com/office/powerpoint/2010/main" val="1169948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39AB9B-5D9A-9E1B-FF2B-F8C07BD3B8FA}"/>
              </a:ext>
            </a:extLst>
          </p:cNvPr>
          <p:cNvSpPr/>
          <p:nvPr/>
        </p:nvSpPr>
        <p:spPr>
          <a:xfrm>
            <a:off x="308812" y="2967335"/>
            <a:ext cx="115743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90600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DB02CF-02F4-9B31-DAC7-A6A9E5224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692" y="243782"/>
            <a:ext cx="9600657" cy="637043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chemeClr val="accent2">
                <a:lumMod val="75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4620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6A9B06-2385-8053-750D-3980592FA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403" y="995776"/>
            <a:ext cx="4318248" cy="57576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D175FD5-53AD-1E0B-B120-06C7C3E8A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98" y="284086"/>
            <a:ext cx="4975066" cy="516680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8336476-D32B-31E8-27C0-486C65A4C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64" y="369648"/>
            <a:ext cx="2462939" cy="611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70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2FFC9F-2ECD-E29D-9488-D34B7160B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45" y="78257"/>
            <a:ext cx="11256885" cy="631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11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3B64FE-A376-4924-3060-DD10D265F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09" y="1433743"/>
            <a:ext cx="3994952" cy="532660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6D677F-D072-929D-F1D6-A283B3D54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913" y="375081"/>
            <a:ext cx="4580878" cy="61078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0D2890-ACA2-3EE2-8FEA-3FAA56D7D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67" y="375081"/>
            <a:ext cx="2462939" cy="611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045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732197-E218-E903-6550-5D3D1FA456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70" y="142043"/>
            <a:ext cx="5745170" cy="38277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7F4CCB-1940-D613-626A-7BEF081E6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82" y="2592350"/>
            <a:ext cx="54959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9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9B3416-F181-DA7D-8563-95FD0FD7F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441" y="0"/>
            <a:ext cx="2872740" cy="38506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F24664-AEC6-1526-2D19-BE0BD4FE4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256" y="63500"/>
            <a:ext cx="3040380" cy="40538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3AF3BC-A62E-0BF6-19F5-67752FCF2E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1" y="132080"/>
            <a:ext cx="3284220" cy="43789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C4B6D2-0757-2FFA-38A3-E8CCDD3AB8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853" y="3429000"/>
            <a:ext cx="4481830" cy="33613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55E2DC-2E2C-3FF6-F773-F6056302B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29654"/>
            <a:ext cx="2997200" cy="399626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C184AB5-8A2F-07B2-9C3F-6DA31B7AA0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134" y="0"/>
            <a:ext cx="3589866" cy="432194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CF7353-8D33-C2CE-648A-27D20EFD33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683" y="4180840"/>
            <a:ext cx="5080317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14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7E7874-69D4-EC85-3622-E3F345D04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01" y="1772214"/>
            <a:ext cx="3837199" cy="51162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372F79-0E84-A535-58C5-DEA92002B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3246"/>
            <a:ext cx="3123566" cy="41647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7D13F2-2822-E313-9192-5419D42021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130" y="-7975"/>
            <a:ext cx="51435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464054-07DC-242E-0168-2697672A0B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27787" cy="35458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6CA35FD-AB79-BB33-A3E4-7E2D7DBBB5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586" y="2148839"/>
            <a:ext cx="3531870" cy="47091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61CFC60-2DA3-1284-CFD8-6499F263F1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586" y="1"/>
            <a:ext cx="3603413" cy="27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53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163</TotalTime>
  <Words>30</Words>
  <Application>Microsoft Office PowerPoint</Application>
  <PresentationFormat>Широкоэкранный</PresentationFormat>
  <Paragraphs>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Михаил Алексеевич Григорьев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mag mag</dc:creator>
  <cp:lastModifiedBy>mag mag</cp:lastModifiedBy>
  <cp:revision>3</cp:revision>
  <dcterms:created xsi:type="dcterms:W3CDTF">2023-03-27T21:12:48Z</dcterms:created>
  <dcterms:modified xsi:type="dcterms:W3CDTF">2023-03-27T23:55:55Z</dcterms:modified>
</cp:coreProperties>
</file>