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1" r:id="rId3"/>
    <p:sldId id="258" r:id="rId4"/>
    <p:sldId id="275" r:id="rId5"/>
    <p:sldId id="268" r:id="rId6"/>
    <p:sldId id="270" r:id="rId7"/>
    <p:sldId id="271" r:id="rId8"/>
    <p:sldId id="272" r:id="rId9"/>
    <p:sldId id="262" r:id="rId10"/>
    <p:sldId id="273" r:id="rId11"/>
    <p:sldId id="274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ADC3BD-4BA3-459F-A791-24A949B977CF}" type="doc">
      <dgm:prSet loTypeId="urn:microsoft.com/office/officeart/2005/8/layout/venn1" loCatId="relationship" qsTypeId="urn:microsoft.com/office/officeart/2005/8/quickstyle/simple1" qsCatId="simple" csTypeId="urn:microsoft.com/office/officeart/2005/8/colors/accent2_5" csCatId="accent2" phldr="1"/>
      <dgm:spPr/>
    </dgm:pt>
    <dgm:pt modelId="{232A7D70-85C7-4949-9E79-DCF30B113FB1}" type="pres">
      <dgm:prSet presAssocID="{16ADC3BD-4BA3-459F-A791-24A949B977CF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7D2324C0-2C75-4BCE-9BEA-4B2B99A37880}" type="presOf" srcId="{16ADC3BD-4BA3-459F-A791-24A949B977CF}" destId="{232A7D70-85C7-4949-9E79-DCF30B113FB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5463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0940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5443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6099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94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845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5808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390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83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74264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052882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DB40F34-FD6E-4A93-8F4B-14B72EF81544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6FC3807-A2CF-4A76-914C-4D5B700F9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811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Дополнительное образование как пространство для развития личности</a:t>
            </a:r>
            <a:endParaRPr lang="ru-RU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1090" y="4897722"/>
            <a:ext cx="5099103" cy="45720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Педагог ДО Семёнова Т.С.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538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42;p20"/>
          <p:cNvSpPr txBox="1">
            <a:spLocks noGrp="1"/>
          </p:cNvSpPr>
          <p:nvPr>
            <p:ph type="title"/>
          </p:nvPr>
        </p:nvSpPr>
        <p:spPr>
          <a:xfrm>
            <a:off x="3174999" y="210650"/>
            <a:ext cx="6146799" cy="80535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Личностный прогресс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C:\Users\Satana\Downloads\20220924_175141.jpg"/>
          <p:cNvPicPr>
            <a:picLocks noChangeAspect="1" noChangeArrowheads="1"/>
          </p:cNvPicPr>
          <p:nvPr/>
        </p:nvPicPr>
        <p:blipFill>
          <a:blip r:embed="rId2" cstate="print"/>
          <a:srcRect l="25694" r="18570" b="11409"/>
          <a:stretch>
            <a:fillRect/>
          </a:stretch>
        </p:blipFill>
        <p:spPr bwMode="auto">
          <a:xfrm>
            <a:off x="3378200" y="2465293"/>
            <a:ext cx="4732867" cy="3388233"/>
          </a:xfrm>
          <a:prstGeom prst="rect">
            <a:avLst/>
          </a:prstGeom>
          <a:noFill/>
        </p:spPr>
      </p:pic>
      <p:pic>
        <p:nvPicPr>
          <p:cNvPr id="22532" name="Picture 4" descr="C:\Users\Satana\Downloads\20220924_175150.jpg"/>
          <p:cNvPicPr>
            <a:picLocks noChangeAspect="1" noChangeArrowheads="1"/>
          </p:cNvPicPr>
          <p:nvPr/>
        </p:nvPicPr>
        <p:blipFill>
          <a:blip r:embed="rId3" cstate="print"/>
          <a:srcRect l="27087" r="14961" b="12937"/>
          <a:stretch>
            <a:fillRect/>
          </a:stretch>
        </p:blipFill>
        <p:spPr bwMode="auto">
          <a:xfrm rot="16200000">
            <a:off x="-489341" y="2257995"/>
            <a:ext cx="4487335" cy="3036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 descr="C:\Users\Satana\Downloads\20220917_192935.jpg"/>
          <p:cNvPicPr>
            <a:picLocks noChangeAspect="1" noChangeArrowheads="1"/>
          </p:cNvPicPr>
          <p:nvPr/>
        </p:nvPicPr>
        <p:blipFill>
          <a:blip r:embed="rId4" cstate="print"/>
          <a:srcRect l="5304" r="20994"/>
          <a:stretch>
            <a:fillRect/>
          </a:stretch>
        </p:blipFill>
        <p:spPr bwMode="auto">
          <a:xfrm rot="5400000">
            <a:off x="7602283" y="1888853"/>
            <a:ext cx="5098498" cy="31157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7268" y="1109133"/>
            <a:ext cx="7061549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Первые работы, июнь и сентябрь 2022 года соответственно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47800" y="6062134"/>
            <a:ext cx="7806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Лошадка и фантазийная работа «Царь</a:t>
            </a:r>
            <a:r>
              <a:rPr lang="ru-RU" dirty="0" smtClean="0"/>
              <a:t>». Автор</a:t>
            </a:r>
            <a:r>
              <a:rPr lang="ru-RU" dirty="0" smtClean="0"/>
              <a:t>: Антон </a:t>
            </a:r>
            <a:r>
              <a:rPr lang="ru-RU" dirty="0" err="1" smtClean="0"/>
              <a:t>Граждян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42;p20"/>
          <p:cNvSpPr txBox="1">
            <a:spLocks noGrp="1"/>
          </p:cNvSpPr>
          <p:nvPr>
            <p:ph type="title"/>
          </p:nvPr>
        </p:nvSpPr>
        <p:spPr>
          <a:xfrm>
            <a:off x="3174999" y="210650"/>
            <a:ext cx="6146799" cy="80535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Личностный прогресс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Satana\Downloads\20230227_185219.jpg"/>
          <p:cNvPicPr>
            <a:picLocks noChangeAspect="1" noChangeArrowheads="1"/>
          </p:cNvPicPr>
          <p:nvPr/>
        </p:nvPicPr>
        <p:blipFill>
          <a:blip r:embed="rId2" cstate="print"/>
          <a:srcRect l="8711" t="258" r="22067"/>
          <a:stretch>
            <a:fillRect/>
          </a:stretch>
        </p:blipFill>
        <p:spPr bwMode="auto">
          <a:xfrm rot="5400000">
            <a:off x="7416904" y="2027159"/>
            <a:ext cx="5257596" cy="3412071"/>
          </a:xfrm>
          <a:prstGeom prst="rect">
            <a:avLst/>
          </a:prstGeom>
          <a:noFill/>
        </p:spPr>
      </p:pic>
      <p:pic>
        <p:nvPicPr>
          <p:cNvPr id="22534" name="Picture 6" descr="C:\Users\Satana\Downloads\20221008_132209.jpg"/>
          <p:cNvPicPr>
            <a:picLocks noChangeAspect="1" noChangeArrowheads="1"/>
          </p:cNvPicPr>
          <p:nvPr/>
        </p:nvPicPr>
        <p:blipFill>
          <a:blip r:embed="rId3" cstate="print"/>
          <a:srcRect l="18638" r="18100"/>
          <a:stretch>
            <a:fillRect/>
          </a:stretch>
        </p:blipFill>
        <p:spPr bwMode="auto">
          <a:xfrm>
            <a:off x="558800" y="1634706"/>
            <a:ext cx="6663266" cy="474396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62202" y="1066800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Работы: февраль и март 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489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4600" y="567267"/>
            <a:ext cx="6805506" cy="64939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Я педагог дополнительного образования в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Тосненском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районном детско-юношеском центре.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099253021"/>
              </p:ext>
            </p:extLst>
          </p:nvPr>
        </p:nvGraphicFramePr>
        <p:xfrm>
          <a:off x="6949440" y="2252310"/>
          <a:ext cx="4899259" cy="3724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Satana\Desktop\IMG-7fa1fb5b54f202f120e5c0ff90f459ef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9296" y="558800"/>
            <a:ext cx="4411237" cy="5881648"/>
          </a:xfrm>
          <a:prstGeom prst="rect">
            <a:avLst/>
          </a:prstGeom>
          <a:noFill/>
        </p:spPr>
      </p:pic>
      <p:pic>
        <p:nvPicPr>
          <p:cNvPr id="1027" name="Picture 3" descr="C:\Users\Satana\Downloads\tani_sts_16510522799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48867" y="1286934"/>
            <a:ext cx="5156199" cy="5156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0814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к проверить уникальность текстов? - OPTIMIZ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1441" y="730780"/>
            <a:ext cx="5267325" cy="2419351"/>
          </a:xfrm>
          <a:prstGeom prst="rect">
            <a:avLst/>
          </a:prstGeom>
          <a:noFill/>
        </p:spPr>
      </p:pic>
      <p:pic>
        <p:nvPicPr>
          <p:cNvPr id="7" name="Picture 8" descr="https://sun9-west.userapi.com/sun9-46/s/v1/ig2/pVSl37QnyiRd5Um5f9aCO-l4TqxJ2cN0379tk0eyEXfY9tHYsgyM1w4LxLX47NDelT5XkcX5eh26CfeaS5VWTCRg.jpg?size=973x2160&amp;quality=95&amp;type=album"/>
          <p:cNvPicPr>
            <a:picLocks noChangeAspect="1" noChangeArrowheads="1"/>
          </p:cNvPicPr>
          <p:nvPr/>
        </p:nvPicPr>
        <p:blipFill>
          <a:blip r:embed="rId3" cstate="print"/>
          <a:srcRect b="20326"/>
          <a:stretch>
            <a:fillRect/>
          </a:stretch>
        </p:blipFill>
        <p:spPr bwMode="auto">
          <a:xfrm>
            <a:off x="9160933" y="427030"/>
            <a:ext cx="2412661" cy="4267333"/>
          </a:xfrm>
          <a:prstGeom prst="rect">
            <a:avLst/>
          </a:prstGeom>
          <a:noFill/>
        </p:spPr>
      </p:pic>
      <p:pic>
        <p:nvPicPr>
          <p:cNvPr id="6" name="Picture 2" descr="https://sun9-north.userapi.com/sun9-87/s/v1/ig2/kE3ZKvamsRgX-upZDVUW4DQ0pcoBLPnvVQFGLXxAfUrWWGL9rbOFCJSuiYfzUBYWti3nJsMDh3h1HiJHkdGVUUbu.jpg?size=2560x1153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 l="17894" t="4538" r="20656" b="-1042"/>
          <a:stretch>
            <a:fillRect/>
          </a:stretch>
        </p:blipFill>
        <p:spPr bwMode="auto">
          <a:xfrm>
            <a:off x="755682" y="3049016"/>
            <a:ext cx="4847897" cy="3429000"/>
          </a:xfrm>
          <a:prstGeom prst="rect">
            <a:avLst/>
          </a:prstGeom>
          <a:noFill/>
        </p:spPr>
      </p:pic>
      <p:pic>
        <p:nvPicPr>
          <p:cNvPr id="4098" name="Picture 2" descr="C:\Users\Satana\Downloads\20230303_173635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7466" y="3877732"/>
            <a:ext cx="5630331" cy="25358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50332" y="1193800"/>
            <a:ext cx="5215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обучении </a:t>
            </a:r>
            <a:r>
              <a:rPr lang="ru-RU" dirty="0" smtClean="0"/>
              <a:t>важно </a:t>
            </a:r>
            <a:r>
              <a:rPr lang="ru-RU" dirty="0" smtClean="0"/>
              <a:t>не только выявить, но и суметь поддержать талант и рвение творить.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tana\Desktop\iIbS3CqSwds.jpg"/>
          <p:cNvPicPr>
            <a:picLocks noChangeAspect="1" noChangeArrowheads="1"/>
          </p:cNvPicPr>
          <p:nvPr/>
        </p:nvPicPr>
        <p:blipFill>
          <a:blip r:embed="rId2" cstate="print"/>
          <a:srcRect l="1711" t="45099" r="-2895" b="8125"/>
          <a:stretch>
            <a:fillRect/>
          </a:stretch>
        </p:blipFill>
        <p:spPr bwMode="auto">
          <a:xfrm>
            <a:off x="753533" y="1930400"/>
            <a:ext cx="6510866" cy="4013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7333" y="618066"/>
            <a:ext cx="10532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М</a:t>
            </a:r>
            <a:r>
              <a:rPr lang="ru-RU" dirty="0" smtClean="0"/>
              <a:t>ое </a:t>
            </a:r>
            <a:r>
              <a:rPr lang="ru-RU" dirty="0" smtClean="0"/>
              <a:t>образование дизайнера-преподавателя</a:t>
            </a:r>
          </a:p>
          <a:p>
            <a:pPr algn="just"/>
            <a:r>
              <a:rPr lang="ru-RU" dirty="0" smtClean="0"/>
              <a:t>помогает </a:t>
            </a:r>
            <a:r>
              <a:rPr lang="ru-RU" dirty="0" smtClean="0"/>
              <a:t>найти </a:t>
            </a:r>
            <a:r>
              <a:rPr lang="ru-RU" dirty="0" smtClean="0"/>
              <a:t>общий язык с </a:t>
            </a:r>
            <a:r>
              <a:rPr lang="ru-RU" dirty="0" smtClean="0"/>
              <a:t>детьми и </a:t>
            </a:r>
            <a:r>
              <a:rPr lang="ru-RU" dirty="0" smtClean="0"/>
              <a:t>рассказать о том, как создавать необычное и красивое.</a:t>
            </a:r>
            <a:endParaRPr lang="ru-RU" dirty="0"/>
          </a:p>
        </p:txBody>
      </p:sp>
      <p:pic>
        <p:nvPicPr>
          <p:cNvPr id="1027" name="Picture 3" descr="C:\Users\Satana\Downloads\IMG-20221010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0333" y="2010129"/>
            <a:ext cx="2962804" cy="39504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tana\Downloads\20220928_180335.jpg"/>
          <p:cNvPicPr>
            <a:picLocks noChangeAspect="1" noChangeArrowheads="1"/>
          </p:cNvPicPr>
          <p:nvPr/>
        </p:nvPicPr>
        <p:blipFill>
          <a:blip r:embed="rId2" cstate="print"/>
          <a:srcRect l="18677" t="426" r="19714" b="-11007"/>
          <a:stretch>
            <a:fillRect/>
          </a:stretch>
        </p:blipFill>
        <p:spPr bwMode="auto">
          <a:xfrm rot="5400000">
            <a:off x="7294031" y="1181105"/>
            <a:ext cx="4021667" cy="3251200"/>
          </a:xfrm>
          <a:prstGeom prst="rect">
            <a:avLst/>
          </a:prstGeom>
          <a:noFill/>
        </p:spPr>
      </p:pic>
      <p:pic>
        <p:nvPicPr>
          <p:cNvPr id="5" name="Picture 4" descr="https://sun9-north.userapi.com/sun9-87/s/v1/ig2/Xi6MwGqsNLZn6uLEXpYygiWspRnA8vh_FFMGs7KDgyAlaRv3p4KZnzdejvG-z20WEJkOAHkMgpssCSeSpfS4ZfYl.jpg?size=2560x1153&amp;quality=9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576" y="887999"/>
            <a:ext cx="5649292" cy="2544388"/>
          </a:xfrm>
          <a:prstGeom prst="rect">
            <a:avLst/>
          </a:prstGeom>
          <a:noFill/>
        </p:spPr>
      </p:pic>
      <p:pic>
        <p:nvPicPr>
          <p:cNvPr id="8" name="Picture 7" descr="https://sun9-east.userapi.com/sun9-76/s/v1/ig2/daIKtUgbQChn1IbWvOxvtEYNZv0yKB2Yl47B9HGXfzsH0s6XSfrumB4S-eZu4AnwrnZUiP_oW6VDT4QsvTiHEjJT.jpg?size=2560x1153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 l="12222" t="-13395" r="9121" b="5941"/>
          <a:stretch>
            <a:fillRect/>
          </a:stretch>
        </p:blipFill>
        <p:spPr bwMode="auto">
          <a:xfrm>
            <a:off x="5317067" y="2506133"/>
            <a:ext cx="6316133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sun9-east.userapi.com/sun9-21/s/v1/ig2/-PmXMv2JUCfOHdlyqVhPBnv3qseCkjdpI969l33vY9cT1mtmqtRk6bMMn633BmKMx7JvBe2Waf0jsS4sW5s1G-qf.jpg?size=2560x1153&amp;quality=95&amp;type=album"/>
          <p:cNvPicPr>
            <a:picLocks noChangeAspect="1" noChangeArrowheads="1"/>
          </p:cNvPicPr>
          <p:nvPr/>
        </p:nvPicPr>
        <p:blipFill>
          <a:blip r:embed="rId5" cstate="print"/>
          <a:srcRect l="21942" t="8435" r="30711" b="16838"/>
          <a:stretch>
            <a:fillRect/>
          </a:stretch>
        </p:blipFill>
        <p:spPr bwMode="auto">
          <a:xfrm>
            <a:off x="491068" y="3250523"/>
            <a:ext cx="4233672" cy="30094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199" y="212636"/>
            <a:ext cx="11734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хотите увидеть творческие способности ребенка, тогда на время перестаньте давать ему игрушки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42;p20"/>
          <p:cNvSpPr txBox="1">
            <a:spLocks noGrp="1"/>
          </p:cNvSpPr>
          <p:nvPr>
            <p:ph type="title"/>
          </p:nvPr>
        </p:nvSpPr>
        <p:spPr>
          <a:xfrm>
            <a:off x="4200841" y="329184"/>
            <a:ext cx="5720399" cy="966834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23404" t="-553" r="26141"/>
          <a:stretch>
            <a:fillRect/>
          </a:stretch>
        </p:blipFill>
        <p:spPr bwMode="auto">
          <a:xfrm>
            <a:off x="618065" y="992564"/>
            <a:ext cx="3282357" cy="29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s://sun9-east.userapi.com/sun9-41/s/v1/ig2/cIjtL64VowQJN5o5ayApmZAdnrltraqut3nUMna6wkYYbz4X6TuL4_XhceLrl3NRaRrotW8lJkmgKQsXemorAKMn.jpg?size=973x2160&amp;quality=95&amp;type=album"/>
          <p:cNvPicPr>
            <a:picLocks noChangeAspect="1" noChangeArrowheads="1"/>
          </p:cNvPicPr>
          <p:nvPr/>
        </p:nvPicPr>
        <p:blipFill>
          <a:blip r:embed="rId3" cstate="print"/>
          <a:srcRect l="10865" t="5064" r="6371" b="25432"/>
          <a:stretch>
            <a:fillRect/>
          </a:stretch>
        </p:blipFill>
        <p:spPr bwMode="auto">
          <a:xfrm>
            <a:off x="9147725" y="1112858"/>
            <a:ext cx="2560320" cy="4773168"/>
          </a:xfrm>
          <a:prstGeom prst="rect">
            <a:avLst/>
          </a:prstGeom>
          <a:noFill/>
        </p:spPr>
      </p:pic>
      <p:pic>
        <p:nvPicPr>
          <p:cNvPr id="8" name="Picture 7" descr="https://sun9-east.userapi.com/sun9-41/s/v1/ig2/cIjtL64VowQJN5o5ayApmZAdnrltraqut3nUMna6wkYYbz4X6TuL4_XhceLrl3NRaRrotW8lJkmgKQsXemorAKMn.jpg?size=973x2160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 l="42720" t="57913" r="23636" b="26087"/>
          <a:stretch>
            <a:fillRect/>
          </a:stretch>
        </p:blipFill>
        <p:spPr bwMode="auto">
          <a:xfrm>
            <a:off x="6012686" y="2314787"/>
            <a:ext cx="3118104" cy="3291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9" descr="https://sun9-east.userapi.com/sun9-32/s/v1/ig2/an62v7XLOmf-xUGc6WvRfbpTFSkLh85CIyyD-FM6_hNrAf_EtBdqxj7jZ0tX-uS-kzK54B4jCdGhMB3g5fOD_zBx.jpg?size=2560x1153&amp;quality=95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084" y="3937000"/>
            <a:ext cx="5231482" cy="2356211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 l="30544" t="36594" r="53971" b="17851"/>
          <a:stretch>
            <a:fillRect/>
          </a:stretch>
        </p:blipFill>
        <p:spPr bwMode="auto">
          <a:xfrm>
            <a:off x="4191001" y="1025482"/>
            <a:ext cx="2066544" cy="2738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509541" y="237067"/>
            <a:ext cx="9682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Только в творчестве есть радость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42;p20"/>
          <p:cNvSpPr txBox="1">
            <a:spLocks noGrp="1"/>
          </p:cNvSpPr>
          <p:nvPr>
            <p:ph type="title"/>
          </p:nvPr>
        </p:nvSpPr>
        <p:spPr>
          <a:xfrm>
            <a:off x="3733800" y="176783"/>
            <a:ext cx="4182533" cy="80535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Satana\Downloads\20230317_173900.jpg"/>
          <p:cNvPicPr>
            <a:picLocks noChangeAspect="1" noChangeArrowheads="1"/>
          </p:cNvPicPr>
          <p:nvPr/>
        </p:nvPicPr>
        <p:blipFill>
          <a:blip r:embed="rId2" cstate="print"/>
          <a:srcRect l="14809" t="10834" r="25809"/>
          <a:stretch>
            <a:fillRect/>
          </a:stretch>
        </p:blipFill>
        <p:spPr bwMode="auto">
          <a:xfrm rot="5400000">
            <a:off x="-367157" y="1939299"/>
            <a:ext cx="5181603" cy="3504337"/>
          </a:xfrm>
          <a:prstGeom prst="rect">
            <a:avLst/>
          </a:prstGeom>
          <a:noFill/>
        </p:spPr>
      </p:pic>
      <p:pic>
        <p:nvPicPr>
          <p:cNvPr id="2052" name="Picture 4" descr="C:\Users\Satana\Downloads\IMG-20230317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267" y="1142600"/>
            <a:ext cx="6875462" cy="5156597"/>
          </a:xfrm>
          <a:prstGeom prst="rect">
            <a:avLst/>
          </a:prstGeom>
          <a:noFill/>
        </p:spPr>
      </p:pic>
      <p:sp>
        <p:nvSpPr>
          <p:cNvPr id="5" name="Google Shape;2642;p20"/>
          <p:cNvSpPr txBox="1">
            <a:spLocks/>
          </p:cNvSpPr>
          <p:nvPr/>
        </p:nvSpPr>
        <p:spPr>
          <a:xfrm>
            <a:off x="3894667" y="346116"/>
            <a:ext cx="4834466" cy="8053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Ребенок = творец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42;p20"/>
          <p:cNvSpPr txBox="1">
            <a:spLocks noGrp="1"/>
          </p:cNvSpPr>
          <p:nvPr>
            <p:ph type="title"/>
          </p:nvPr>
        </p:nvSpPr>
        <p:spPr>
          <a:xfrm>
            <a:off x="3733800" y="176783"/>
            <a:ext cx="4182533" cy="80535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Фролова Мария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1780" t="7102" r="28472" b="9069"/>
          <a:stretch>
            <a:fillRect/>
          </a:stretch>
        </p:blipFill>
        <p:spPr bwMode="auto">
          <a:xfrm>
            <a:off x="6705601" y="1575342"/>
            <a:ext cx="5047946" cy="479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Satana\Downloads\20230327_014615.jpg"/>
          <p:cNvPicPr>
            <a:picLocks noChangeAspect="1" noChangeArrowheads="1"/>
          </p:cNvPicPr>
          <p:nvPr/>
        </p:nvPicPr>
        <p:blipFill>
          <a:blip r:embed="rId3" cstate="print"/>
          <a:srcRect l="19730" t="7450" r="31818" b="15071"/>
          <a:stretch>
            <a:fillRect/>
          </a:stretch>
        </p:blipFill>
        <p:spPr bwMode="auto">
          <a:xfrm rot="5400000">
            <a:off x="3242897" y="2484701"/>
            <a:ext cx="4022908" cy="289738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1800" y="1066800"/>
            <a:ext cx="911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Работа с шерстью. Создание эскиза и его реализация. Панно «</a:t>
            </a:r>
            <a:r>
              <a:rPr lang="ru-RU" dirty="0" err="1" smtClean="0"/>
              <a:t>Авокадина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5122" name="Picture 2" descr="Валяние из шерсти для начинающих — все детал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824" y="4114800"/>
            <a:ext cx="3418798" cy="2252133"/>
          </a:xfrm>
          <a:prstGeom prst="rect">
            <a:avLst/>
          </a:prstGeom>
          <a:noFill/>
        </p:spPr>
      </p:pic>
      <p:pic>
        <p:nvPicPr>
          <p:cNvPr id="5124" name="Picture 4" descr="Авокадо | Пикаб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787" y="1600201"/>
            <a:ext cx="3378213" cy="25235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36517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C:\Users\Satana\Downloads\20230217_162919.jpg"/>
          <p:cNvPicPr>
            <a:picLocks noChangeAspect="1" noChangeArrowheads="1"/>
          </p:cNvPicPr>
          <p:nvPr/>
        </p:nvPicPr>
        <p:blipFill>
          <a:blip r:embed="rId2" cstate="print"/>
          <a:srcRect l="18877" t="870" r="34884" b="17189"/>
          <a:stretch>
            <a:fillRect/>
          </a:stretch>
        </p:blipFill>
        <p:spPr bwMode="auto">
          <a:xfrm>
            <a:off x="626532" y="842394"/>
            <a:ext cx="3208867" cy="2561206"/>
          </a:xfrm>
          <a:prstGeom prst="rect">
            <a:avLst/>
          </a:prstGeom>
          <a:noFill/>
        </p:spPr>
      </p:pic>
      <p:pic>
        <p:nvPicPr>
          <p:cNvPr id="3075" name="Picture 3" descr="C:\Users\Satana\Downloads\20230217_170632.jpg"/>
          <p:cNvPicPr>
            <a:picLocks noChangeAspect="1" noChangeArrowheads="1"/>
          </p:cNvPicPr>
          <p:nvPr/>
        </p:nvPicPr>
        <p:blipFill>
          <a:blip r:embed="rId3" cstate="print"/>
          <a:srcRect l="20182" t="13248" r="18640" b="12734"/>
          <a:stretch>
            <a:fillRect/>
          </a:stretch>
        </p:blipFill>
        <p:spPr bwMode="auto">
          <a:xfrm>
            <a:off x="499533" y="3581402"/>
            <a:ext cx="5375939" cy="2929466"/>
          </a:xfrm>
          <a:prstGeom prst="rect">
            <a:avLst/>
          </a:prstGeom>
          <a:noFill/>
        </p:spPr>
      </p:pic>
      <p:pic>
        <p:nvPicPr>
          <p:cNvPr id="3076" name="Picture 4" descr="C:\Users\Satana\Downloads\IMG-20230310-WA0000.jpeg"/>
          <p:cNvPicPr>
            <a:picLocks noChangeAspect="1" noChangeArrowheads="1"/>
          </p:cNvPicPr>
          <p:nvPr/>
        </p:nvPicPr>
        <p:blipFill>
          <a:blip r:embed="rId4" cstate="print"/>
          <a:srcRect l="20299" t="7455" r="22303" b="3616"/>
          <a:stretch>
            <a:fillRect/>
          </a:stretch>
        </p:blipFill>
        <p:spPr bwMode="auto">
          <a:xfrm>
            <a:off x="8746067" y="516467"/>
            <a:ext cx="3031067" cy="264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Satana\Downloads\20220930_181934.jpg"/>
          <p:cNvPicPr>
            <a:picLocks noChangeAspect="1" noChangeArrowheads="1"/>
          </p:cNvPicPr>
          <p:nvPr/>
        </p:nvPicPr>
        <p:blipFill>
          <a:blip r:embed="rId5" cstate="print"/>
          <a:srcRect l="10602" t="20" r="16883" b="379"/>
          <a:stretch>
            <a:fillRect/>
          </a:stretch>
        </p:blipFill>
        <p:spPr bwMode="auto">
          <a:xfrm>
            <a:off x="3911601" y="1701799"/>
            <a:ext cx="4775200" cy="2954059"/>
          </a:xfrm>
          <a:prstGeom prst="rect">
            <a:avLst/>
          </a:prstGeom>
          <a:noFill/>
        </p:spPr>
      </p:pic>
      <p:pic>
        <p:nvPicPr>
          <p:cNvPr id="3078" name="Picture 6" descr="C:\Users\Satana\Downloads\1674334701275.jpg"/>
          <p:cNvPicPr>
            <a:picLocks noChangeAspect="1" noChangeArrowheads="1"/>
          </p:cNvPicPr>
          <p:nvPr/>
        </p:nvPicPr>
        <p:blipFill>
          <a:blip r:embed="rId6" cstate="print"/>
          <a:srcRect l="15710" t="246" r="12871" b="-1383"/>
          <a:stretch>
            <a:fillRect/>
          </a:stretch>
        </p:blipFill>
        <p:spPr bwMode="auto">
          <a:xfrm>
            <a:off x="6917267" y="3606800"/>
            <a:ext cx="4792133" cy="3056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Google Shape;2642;p20"/>
          <p:cNvSpPr txBox="1">
            <a:spLocks/>
          </p:cNvSpPr>
          <p:nvPr/>
        </p:nvSpPr>
        <p:spPr>
          <a:xfrm>
            <a:off x="3733800" y="176783"/>
            <a:ext cx="4182533" cy="8053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Фролова Мария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5913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1237</TotalTime>
  <Words>136</Words>
  <Application>Microsoft Office PowerPoint</Application>
  <PresentationFormat>Произвольный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Savon</vt:lpstr>
      <vt:lpstr>Дополнительное образование как пространство для развития личности</vt:lpstr>
      <vt:lpstr>Слайд 2</vt:lpstr>
      <vt:lpstr>Слайд 3</vt:lpstr>
      <vt:lpstr>Слайд 4</vt:lpstr>
      <vt:lpstr>Слайд 5</vt:lpstr>
      <vt:lpstr>  </vt:lpstr>
      <vt:lpstr> </vt:lpstr>
      <vt:lpstr>Фролова Мария</vt:lpstr>
      <vt:lpstr> </vt:lpstr>
      <vt:lpstr>Личностный прогресс</vt:lpstr>
      <vt:lpstr>Личностный прогресс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и роль игры в учебном процессе</dc:title>
  <dc:creator>Богданова Александра Вадимовна</dc:creator>
  <cp:lastModifiedBy>Satana</cp:lastModifiedBy>
  <cp:revision>67</cp:revision>
  <dcterms:created xsi:type="dcterms:W3CDTF">2016-11-08T11:28:38Z</dcterms:created>
  <dcterms:modified xsi:type="dcterms:W3CDTF">2023-03-27T19:43:38Z</dcterms:modified>
</cp:coreProperties>
</file>