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2" r:id="rId3"/>
    <p:sldId id="303" r:id="rId4"/>
    <p:sldId id="304" r:id="rId5"/>
    <p:sldId id="305" r:id="rId6"/>
    <p:sldId id="306" r:id="rId7"/>
    <p:sldId id="310" r:id="rId8"/>
    <p:sldId id="307" r:id="rId9"/>
    <p:sldId id="308" r:id="rId10"/>
    <p:sldId id="309" r:id="rId11"/>
    <p:sldId id="311" r:id="rId12"/>
    <p:sldId id="314" r:id="rId13"/>
    <p:sldId id="312" r:id="rId14"/>
    <p:sldId id="313" r:id="rId15"/>
    <p:sldId id="301" r:id="rId16"/>
    <p:sldId id="279" r:id="rId17"/>
    <p:sldId id="275" r:id="rId18"/>
    <p:sldId id="276" r:id="rId19"/>
    <p:sldId id="277" r:id="rId20"/>
    <p:sldId id="280" r:id="rId21"/>
    <p:sldId id="281" r:id="rId22"/>
    <p:sldId id="282" r:id="rId23"/>
    <p:sldId id="288" r:id="rId24"/>
    <p:sldId id="315" r:id="rId25"/>
    <p:sldId id="289" r:id="rId26"/>
    <p:sldId id="292" r:id="rId27"/>
    <p:sldId id="293" r:id="rId28"/>
    <p:sldId id="284" r:id="rId29"/>
    <p:sldId id="285" r:id="rId30"/>
    <p:sldId id="316" r:id="rId31"/>
    <p:sldId id="299" r:id="rId32"/>
    <p:sldId id="298" r:id="rId33"/>
    <p:sldId id="297" r:id="rId34"/>
    <p:sldId id="296" r:id="rId35"/>
    <p:sldId id="295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150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30CE939-FCDD-4C2B-A7DD-6F5450257F4E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016061C-DD5A-429B-B47D-F8F01D3B02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0CE939-FCDD-4C2B-A7DD-6F5450257F4E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16061C-DD5A-429B-B47D-F8F01D3B0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0CE939-FCDD-4C2B-A7DD-6F5450257F4E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16061C-DD5A-429B-B47D-F8F01D3B0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0CE939-FCDD-4C2B-A7DD-6F5450257F4E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16061C-DD5A-429B-B47D-F8F01D3B0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30CE939-FCDD-4C2B-A7DD-6F5450257F4E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016061C-DD5A-429B-B47D-F8F01D3B02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0CE939-FCDD-4C2B-A7DD-6F5450257F4E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016061C-DD5A-429B-B47D-F8F01D3B02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0CE939-FCDD-4C2B-A7DD-6F5450257F4E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F016061C-DD5A-429B-B47D-F8F01D3B0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0CE939-FCDD-4C2B-A7DD-6F5450257F4E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16061C-DD5A-429B-B47D-F8F01D3B02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30CE939-FCDD-4C2B-A7DD-6F5450257F4E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F016061C-DD5A-429B-B47D-F8F01D3B02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A30CE939-FCDD-4C2B-A7DD-6F5450257F4E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016061C-DD5A-429B-B47D-F8F01D3B02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A30CE939-FCDD-4C2B-A7DD-6F5450257F4E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F016061C-DD5A-429B-B47D-F8F01D3B02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A30CE939-FCDD-4C2B-A7DD-6F5450257F4E}" type="datetimeFigureOut">
              <a:rPr lang="ru-RU" smtClean="0"/>
              <a:pPr/>
              <a:t>15.04.2021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F016061C-DD5A-429B-B47D-F8F01D3B02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http://img-fotki.yandex.ru/get/3208/lula7341.e/0_4932_d8e77faf_XL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s59.radikal.ru/i163/0912/18/75dd5abc8e4c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s43.radikal.ru/i100/0912/ac/d14b88aa5d9c.jp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i055.radikal.ru/0912/5c/69774fd286b6.jpg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i076.radikal.ru/0912/6c/c3bf929d11a3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i054.radikal.ru/0912/03/b6dd0f7e01b1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http://waralbum.ru/wp-content/uploads/yapb_cache/000f0e9w.8maxe5m6of8kkcw8csowwwscs.dikonvxswd4c4ss0g48844kwo.th.jpeg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Admin\Desktop\0021-021-Pobeda-v-voj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39552" y="476672"/>
            <a:ext cx="8136904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Животные на войне</a:t>
            </a:r>
          </a:p>
        </p:txBody>
      </p:sp>
      <p:pic>
        <p:nvPicPr>
          <p:cNvPr id="9" name="i-main-pic" descr="Картинка 52 из 610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>
          <a:xfrm>
            <a:off x="2987824" y="1268760"/>
            <a:ext cx="3240360" cy="4392488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2947204" y="5949280"/>
            <a:ext cx="36517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Познавательное</a:t>
            </a:r>
            <a:r>
              <a:rPr lang="ru-RU" sz="2400" b="1" i="1" dirty="0" smtClean="0">
                <a:solidFill>
                  <a:schemeClr val="accent6">
                    <a:lumMod val="2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занятие</a:t>
            </a:r>
            <a:endParaRPr lang="ru-RU" sz="2400" b="1" i="1" dirty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0021-021-Pobeda-v-voj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C:\Users\Admin\Desktop\Слоны_в_армии_царя_Антиоха_III_Великого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84975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0021-021-Pobeda-v-voj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1" name="Picture 3" descr="C:\Users\Admin\Desktop\pervaya-mirovaya-vojna-29-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0021-021-Pobeda-v-voj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C:\Users\Admin\Desktop\6320-article-wide-preview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0021-021-Pobeda-v-voj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C:\Users\Admin\Desktop\verblud-1942-4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12968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0021-021-Pobeda-v-voj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8435" name="Picture 3" descr="C:\Users\Admin\Desktop\7f873d38ba6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12968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0021-021-Pobeda-v-voj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403648" y="548680"/>
            <a:ext cx="66745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Невольные участники боевых действий</a:t>
            </a:r>
            <a:endParaRPr lang="ru-RU" sz="2800" b="1" dirty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C:\Users\Admin\Desktop\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412776"/>
            <a:ext cx="6480720" cy="4615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0021-021-Pobeda-v-voj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9" descr="http://s59.radikal.ru/i163/0912/18/75dd5abc8e4c.jpg"/>
          <p:cNvPicPr>
            <a:picLocks noChangeAspect="1" noChangeArrowheads="1"/>
          </p:cNvPicPr>
          <p:nvPr/>
        </p:nvPicPr>
        <p:blipFill>
          <a:blip r:embed="rId3" r:link="rId4" cstate="print">
            <a:lum contrast="6000"/>
          </a:blip>
          <a:srcRect l="7082"/>
          <a:stretch>
            <a:fillRect/>
          </a:stretch>
        </p:blipFill>
        <p:spPr>
          <a:xfrm>
            <a:off x="1763688" y="836712"/>
            <a:ext cx="5686425" cy="383381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1187624" y="4797152"/>
            <a:ext cx="727280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Первую и единственную в России Центральную школу военного собаководства «Красная звезда» создал ученый, генерал-майор Григорий Медведев. Уже к началу 1941 года эта школа готовила собак по 11 видам служб. </a:t>
            </a:r>
            <a:endParaRPr lang="ru-RU" sz="2000" b="1" dirty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0021-021-Pobeda-v-voj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2" descr="http://s43.radikal.ru/i100/0912/ac/d14b88aa5d9c.jpg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>
          <a:xfrm>
            <a:off x="827584" y="1052736"/>
            <a:ext cx="7561262" cy="41116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827584" y="5301208"/>
            <a:ext cx="741682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000" b="1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Около 15 тысяч упряжек, зимой на нартах, летом на специальных </a:t>
            </a: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тележках, </a:t>
            </a:r>
            <a:r>
              <a:rPr lang="ru-RU" sz="2000" b="1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 огнем и взрывами вывезли с поля боя около 700 тысяч тяжело раненых, подвезли к боевым частям 3500 тонн боеприпасов.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97132" y="476672"/>
            <a:ext cx="26444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Ездовые собаки</a:t>
            </a:r>
            <a:endParaRPr lang="ru-RU" sz="2800" b="1" i="1" dirty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0021-021-Pobeda-v-voj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7" descr="http://i055.radikal.ru/0912/5c/69774fd286b6.jpg"/>
          <p:cNvPicPr>
            <a:picLocks noChangeAspect="1" noChangeArrowheads="1"/>
          </p:cNvPicPr>
          <p:nvPr/>
        </p:nvPicPr>
        <p:blipFill>
          <a:blip r:embed="rId3" r:link="rId4" cstate="print">
            <a:lum contrast="6000"/>
          </a:blip>
          <a:srcRect/>
          <a:stretch>
            <a:fillRect/>
          </a:stretch>
        </p:blipFill>
        <p:spPr>
          <a:xfrm>
            <a:off x="827584" y="764704"/>
            <a:ext cx="4648200" cy="51133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Прямоугольник 5"/>
          <p:cNvSpPr/>
          <p:nvPr/>
        </p:nvSpPr>
        <p:spPr>
          <a:xfrm>
            <a:off x="5652120" y="1844824"/>
            <a:ext cx="2915816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Наши четвероногие миноискатели разминировали Белгород, Киев, Одессу, Новгород, Витебск, Полоцк, Варшаву, Прагу, Вену, Будапешт, Берлин.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Общая протяженность военных дорог, проверенных собаками, составила 15153 км. </a:t>
            </a:r>
            <a:endParaRPr lang="ru-RU" sz="2000" b="1" dirty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19" y="692696"/>
            <a:ext cx="316835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Собаки-миноискатели</a:t>
            </a:r>
            <a:endParaRPr lang="ru-RU" sz="2800" b="1" i="1" dirty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0021-021-Pobeda-v-voj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7" descr="http://i076.radikal.ru/0912/6c/c3bf929d11a3.jpg"/>
          <p:cNvPicPr>
            <a:picLocks noChangeAspect="1" noChangeArrowheads="1"/>
          </p:cNvPicPr>
          <p:nvPr/>
        </p:nvPicPr>
        <p:blipFill>
          <a:blip r:embed="rId3" r:link="rId4" cstate="print">
            <a:lum contrast="6000"/>
          </a:blip>
          <a:srcRect r="1015"/>
          <a:stretch>
            <a:fillRect/>
          </a:stretch>
        </p:blipFill>
        <p:spPr>
          <a:xfrm>
            <a:off x="1043608" y="1052736"/>
            <a:ext cx="7127875" cy="437673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2219658" y="476672"/>
            <a:ext cx="48839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Собаки-истребители танков</a:t>
            </a:r>
            <a:endParaRPr lang="ru-RU" sz="2800" b="1" i="1" dirty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5517232"/>
            <a:ext cx="70567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Такие собаки шли на смерть, подорвав более 300 фашистских танков. Немцы боялись таких псов больше, чем противотанковых орудий. </a:t>
            </a:r>
            <a:endParaRPr lang="ru-RU" sz="2000" b="1" dirty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\Desktop\0021-021-Pobeda-v-voj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1412776"/>
            <a:ext cx="7920880" cy="33167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ru-RU" sz="3600" b="1" i="1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Война </a:t>
            </a:r>
            <a:endParaRPr lang="ru-RU" sz="3600" b="1" i="1" dirty="0" smtClean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3600" b="1" i="1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3600" b="1" i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сть одно </a:t>
            </a:r>
            <a:r>
              <a:rPr lang="ru-RU" sz="3600" b="1" i="1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 величайших кощунств </a:t>
            </a:r>
            <a:endParaRPr lang="ru-RU" sz="3600" b="1" i="1" dirty="0" smtClean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3600" b="1" i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над </a:t>
            </a:r>
            <a:r>
              <a:rPr lang="ru-RU" sz="3600" b="1" i="1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человеком и природой.</a:t>
            </a:r>
            <a:br>
              <a:rPr lang="ru-RU" sz="3600" b="1" i="1" dirty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А.С.Пушкин </a:t>
            </a:r>
            <a:endParaRPr lang="ru-RU" sz="3600" i="1" dirty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0021-021-Pobeda-v-voj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87824" y="404664"/>
            <a:ext cx="3409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Санитарные собаки</a:t>
            </a:r>
            <a:endParaRPr lang="ru-RU" sz="2800" b="1" i="1" dirty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43608" y="5445224"/>
            <a:ext cx="72008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Они находили тяжело раненых солдат в болотах, лесах, оврагах и приводили к ним санитаров, неся на своих спинах тюки с медикаментами и перевязочным материалом. </a:t>
            </a:r>
            <a:endParaRPr lang="ru-RU" sz="2000" b="1" dirty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Admin\Desktop\hello_html_m536446ff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980728"/>
            <a:ext cx="7272808" cy="447709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0021-021-Pobeda-v-voj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987824" y="404664"/>
            <a:ext cx="2940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Собаки - разведчики</a:t>
            </a:r>
            <a:endParaRPr lang="ru-RU" sz="2400" b="1" i="1" dirty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5103674"/>
            <a:ext cx="77768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Сопровождали разведчиков в тыл врага для успешного прохода через его передовые позиции, обнаружения скрытых огневых точек, засад, секретов, оказания помощи при захвате «языка», работали быстро, четко и беззвучно. </a:t>
            </a:r>
            <a:endParaRPr lang="ru-RU" sz="2000" b="1" dirty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Admin\Desktop\doc69z1iuuwdpzkjfsvkre_800_48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908720"/>
            <a:ext cx="7704856" cy="417646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0021-021-Pobeda-v-voj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7" descr="http://i054.radikal.ru/0912/03/b6dd0f7e01b1.jpg"/>
          <p:cNvPicPr>
            <a:picLocks noChangeAspect="1" noChangeArrowheads="1"/>
          </p:cNvPicPr>
          <p:nvPr/>
        </p:nvPicPr>
        <p:blipFill>
          <a:blip r:embed="rId3" r:link="rId4" cstate="print">
            <a:lum contrast="6000"/>
          </a:blip>
          <a:srcRect t="7047"/>
          <a:stretch>
            <a:fillRect/>
          </a:stretch>
        </p:blipFill>
        <p:spPr>
          <a:xfrm>
            <a:off x="1331640" y="980729"/>
            <a:ext cx="6697663" cy="4176464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275856" y="476672"/>
            <a:ext cx="29900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Сторожевые собаки</a:t>
            </a:r>
            <a:endParaRPr lang="ru-RU" sz="2400" b="1" i="1" dirty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5229200"/>
            <a:ext cx="820891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Работали в боевом охранении, в засадах для обнаружения врага ночью и в ненастную погоду. Эти четвероногие умницы только натяжением поводка и поворотом туловища указывали направление     грозящей опасности. </a:t>
            </a:r>
            <a:endParaRPr lang="ru-RU" sz="2000" b="1" dirty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0021-021-Pobeda-v-voj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7170" name="Picture 2" descr="C:\Users\Admin\Desktop\sluzhebnie-sobaki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0021-021-Pobeda-v-voj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Ноябрь 2012 NoName Name... . Page 2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5076056" y="5661248"/>
            <a:ext cx="3816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Участники</a:t>
            </a:r>
          </a:p>
          <a:p>
            <a:pPr algn="r"/>
            <a:r>
              <a:rPr lang="ru-RU" sz="24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парада Победы 1945 года</a:t>
            </a:r>
            <a:endParaRPr lang="ru-RU" sz="2400" b="1" dirty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0021-021-Pobeda-v-voj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Admin\Desktop\102297032_large_4KcAu_j06XOoCfgPFIbIQ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76672"/>
            <a:ext cx="7560840" cy="482453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691680" y="5589240"/>
            <a:ext cx="63367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На Поклонной горе в Москве 21 июня 2013 года</a:t>
            </a:r>
          </a:p>
          <a:p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был открыт памятник фронтовой собаке.</a:t>
            </a:r>
            <a:endParaRPr lang="ru-RU" sz="2000" b="1" dirty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0021-021-Pobeda-v-voj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Admin\Desktop\img1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Содержимое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0021-021-Pobeda-v-voj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C:\Users\Admin\Desktop\origi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0021-021-Pobeda-v-voj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11" descr="Посыльный кот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>
          <a:xfrm>
            <a:off x="1331640" y="1196752"/>
            <a:ext cx="6696744" cy="4000054"/>
          </a:xfrm>
          <a:prstGeom prst="rect">
            <a:avLst/>
          </a:prstGeom>
          <a:noFill/>
          <a:ln>
            <a:solidFill>
              <a:schemeClr val="accent6">
                <a:lumMod val="25000"/>
              </a:schemeClr>
            </a:solidFill>
          </a:ln>
        </p:spPr>
      </p:pic>
      <p:sp>
        <p:nvSpPr>
          <p:cNvPr id="6" name="TextBox 5"/>
          <p:cNvSpPr txBox="1"/>
          <p:nvPr/>
        </p:nvSpPr>
        <p:spPr>
          <a:xfrm>
            <a:off x="3851920" y="548680"/>
            <a:ext cx="11554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Кошки</a:t>
            </a:r>
            <a:endParaRPr lang="ru-RU" sz="2400" b="1" i="1" dirty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5373216"/>
            <a:ext cx="71287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 меньше собак и лошадей пользы принесли во время войны и кошки. Фронтовики заводили в окопах и землянках самых обыкновенных, но, вполне «годных к нестроевой службе» кошек.     </a:t>
            </a:r>
            <a:endParaRPr lang="ru-RU" sz="2000" b="1" dirty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0021-021-Pobeda-v-voj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Максим и мяукающая дивизия. - Черные Коты Люды Балиной- я.ру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20688"/>
            <a:ext cx="6912768" cy="4608512"/>
          </a:xfrm>
          <a:prstGeom prst="rect">
            <a:avLst/>
          </a:prstGeom>
          <a:noFill/>
          <a:ln>
            <a:solidFill>
              <a:schemeClr val="accent6">
                <a:lumMod val="25000"/>
              </a:schemeClr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1043608" y="5229200"/>
            <a:ext cx="734481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Весной 1943 г. было подписано постановление о выписке из Ярославской области 4 вагонов дымчатых кошек прямо в Ленинград. «Мяукающая дивизия» вступила в бой, очищая все подвалы, чердаки и свалки от крыс. Кошки победили.</a:t>
            </a:r>
            <a:endParaRPr lang="ru-RU" sz="2000" b="1" dirty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0021-021-Pobeda-v-voj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218" name="Picture 2" descr="C:\Users\Admin\Desktop\maxresdefaul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1268760"/>
            <a:ext cx="6552728" cy="4968552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74445" y="583277"/>
            <a:ext cx="859511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История войн – это история уничтожения природы</a:t>
            </a:r>
            <a:endParaRPr lang="ru-RU" sz="2800" b="1" dirty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0021-021-Pobeda-v-voj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Admin\Desktop\boevoj_delf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484784"/>
            <a:ext cx="6984776" cy="4536504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2843808" y="692696"/>
            <a:ext cx="37955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Дельфины-подводники</a:t>
            </a:r>
            <a:endParaRPr lang="ru-RU" sz="2800" b="1" i="1" dirty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0021-021-Pobeda-v-voj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C:\Users\Admin\Desktop\6560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12968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0021-021-Pobeda-v-voj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C:\Users\Admin\Desktop\14792220121225807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12968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0021-021-Pobeda-v-voj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2" name="Picture 2" descr="C:\Users\Admin\Desktop\0_39215_ddbafaa8_X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67451" y="188640"/>
            <a:ext cx="4209098" cy="64807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0021-021-Pobeda-v-voj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115616" y="1265273"/>
            <a:ext cx="666023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Перед теми,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кто защищал нашу землю,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в вечном долгу.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Они погибли ради жизни. Помните это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не допускайте,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чтобы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2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война погубила всё живое   на Земле. 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chemeClr val="accent6">
                  <a:lumMod val="2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0021-021-Pobeda-v-voj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77213" y="2636912"/>
            <a:ext cx="531363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6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000" b="1" dirty="0">
              <a:solidFill>
                <a:schemeClr val="accent6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0021-021-Pobeda-v-vojn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C:\Users\Admin\Desktop\kartina-tri-bogatyrya-odejda-59621-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0021-021-Pobeda-v-voj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6" name="Picture 2" descr="C:\Users\Admin\Desktop\635303921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0021-021-Pobeda-v-voj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C:\Users\Admin\Desktop\1328773084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12968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Admin\Desktop\0021-021-Pobeda-v-voj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 descr="C:\Users\Admin\Desktop\big_39381_f_9906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0021-021-Pobeda-v-voj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3314" name="Picture 2" descr="C:\Users\Admin\Desktop\moskva+-+1941+vostochnij+front+vtoraya+mirovaya+vojna+6990387516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Admin\Desktop\0021-021-Pobeda-v-voj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4338" name="Picture 2" descr="C:\Users\Admin\Desktop\2225_2134848503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88640"/>
            <a:ext cx="8784976" cy="64807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737</TotalTime>
  <Words>403</Words>
  <Application>Microsoft Office PowerPoint</Application>
  <PresentationFormat>Экран (4:3)</PresentationFormat>
  <Paragraphs>36</Paragraphs>
  <Slides>35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40" baseType="lpstr">
      <vt:lpstr>Cambria</vt:lpstr>
      <vt:lpstr>Rockwell</vt:lpstr>
      <vt:lpstr>Times New Roman</vt:lpstr>
      <vt:lpstr>Wingdings 2</vt:lpstr>
      <vt:lpstr>Литейная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Природа            и война</dc:title>
  <dc:creator>Admin</dc:creator>
  <cp:lastModifiedBy>1</cp:lastModifiedBy>
  <cp:revision>88</cp:revision>
  <dcterms:created xsi:type="dcterms:W3CDTF">2017-01-23T13:38:43Z</dcterms:created>
  <dcterms:modified xsi:type="dcterms:W3CDTF">2021-04-15T17:39:36Z</dcterms:modified>
</cp:coreProperties>
</file>