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9"/>
  </p:notesMasterIdLst>
  <p:sldIdLst>
    <p:sldId id="256" r:id="rId2"/>
    <p:sldId id="257" r:id="rId3"/>
    <p:sldId id="270" r:id="rId4"/>
    <p:sldId id="271" r:id="rId5"/>
    <p:sldId id="264" r:id="rId6"/>
    <p:sldId id="287" r:id="rId7"/>
    <p:sldId id="267" r:id="rId8"/>
    <p:sldId id="268" r:id="rId9"/>
    <p:sldId id="272" r:id="rId10"/>
    <p:sldId id="274" r:id="rId11"/>
    <p:sldId id="275" r:id="rId12"/>
    <p:sldId id="302" r:id="rId13"/>
    <p:sldId id="261" r:id="rId14"/>
    <p:sldId id="262" r:id="rId15"/>
    <p:sldId id="273" r:id="rId16"/>
    <p:sldId id="304" r:id="rId17"/>
    <p:sldId id="305" r:id="rId18"/>
    <p:sldId id="276" r:id="rId19"/>
    <p:sldId id="277" r:id="rId20"/>
    <p:sldId id="278" r:id="rId21"/>
    <p:sldId id="279" r:id="rId22"/>
    <p:sldId id="448" r:id="rId23"/>
    <p:sldId id="449" r:id="rId24"/>
    <p:sldId id="263" r:id="rId25"/>
    <p:sldId id="450" r:id="rId26"/>
    <p:sldId id="441" r:id="rId27"/>
    <p:sldId id="443" r:id="rId28"/>
    <p:sldId id="447" r:id="rId29"/>
    <p:sldId id="292" r:id="rId30"/>
    <p:sldId id="293" r:id="rId31"/>
    <p:sldId id="294" r:id="rId32"/>
    <p:sldId id="295" r:id="rId33"/>
    <p:sldId id="296" r:id="rId34"/>
    <p:sldId id="291" r:id="rId35"/>
    <p:sldId id="297" r:id="rId36"/>
    <p:sldId id="300" r:id="rId37"/>
    <p:sldId id="301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959539-38F6-4D71-9A3B-5F8609659E00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C23F1E-2A16-4522-BE11-5DB2760E041A}">
      <dgm:prSet phldrT="[Текст]" custT="1"/>
      <dgm:spPr/>
      <dgm:t>
        <a:bodyPr/>
        <a:lstStyle/>
        <a:p>
          <a:r>
            <a:rPr lang="ru-RU" sz="2400" b="1" dirty="0"/>
            <a:t>Вызовы</a:t>
          </a:r>
        </a:p>
        <a:p>
          <a:r>
            <a:rPr lang="ru-RU" sz="1500" dirty="0"/>
            <a:t>(явные или неявные признаки </a:t>
          </a:r>
          <a:r>
            <a:rPr lang="ru-RU" sz="1500" b="1" dirty="0">
              <a:solidFill>
                <a:schemeClr val="tx1"/>
              </a:solidFill>
            </a:rPr>
            <a:t>качественно нового </a:t>
          </a:r>
          <a:r>
            <a:rPr lang="ru-RU" sz="1500" dirty="0"/>
            <a:t>в уже существующей социальной ситуации) </a:t>
          </a:r>
        </a:p>
      </dgm:t>
    </dgm:pt>
    <dgm:pt modelId="{E16F3A76-F6DB-4DEC-93A9-324A5BCA6167}" type="parTrans" cxnId="{1C92362F-6C15-4D8A-9AA4-F736CBE0337A}">
      <dgm:prSet/>
      <dgm:spPr/>
      <dgm:t>
        <a:bodyPr/>
        <a:lstStyle/>
        <a:p>
          <a:endParaRPr lang="ru-RU"/>
        </a:p>
      </dgm:t>
    </dgm:pt>
    <dgm:pt modelId="{BA28DC66-6851-489B-903A-F7D3AA412847}" type="sibTrans" cxnId="{1C92362F-6C15-4D8A-9AA4-F736CBE0337A}">
      <dgm:prSet/>
      <dgm:spPr/>
      <dgm:t>
        <a:bodyPr/>
        <a:lstStyle/>
        <a:p>
          <a:endParaRPr lang="ru-RU"/>
        </a:p>
      </dgm:t>
    </dgm:pt>
    <dgm:pt modelId="{C5E26A4A-FA47-4C05-8928-0BB1D85C232E}">
      <dgm:prSet phldrT="[Текст]" custT="1"/>
      <dgm:spPr/>
      <dgm:t>
        <a:bodyPr/>
        <a:lstStyle/>
        <a:p>
          <a:r>
            <a:rPr lang="ru-RU" sz="2400" b="1" dirty="0"/>
            <a:t>Изменения</a:t>
          </a:r>
        </a:p>
        <a:p>
          <a:r>
            <a:rPr lang="ru-RU" sz="1600" dirty="0"/>
            <a:t>(</a:t>
          </a:r>
          <a:r>
            <a:rPr lang="ru-RU" sz="1600" b="1" dirty="0"/>
            <a:t>обновления</a:t>
          </a:r>
          <a:r>
            <a:rPr lang="ru-RU" sz="1600" dirty="0"/>
            <a:t>, </a:t>
          </a:r>
          <a:r>
            <a:rPr lang="ru-RU" sz="1600" b="1" dirty="0"/>
            <a:t>новшества, нововведения, инновации </a:t>
          </a:r>
          <a:r>
            <a:rPr lang="ru-RU" sz="1600" b="0" dirty="0"/>
            <a:t>в обществе)</a:t>
          </a:r>
        </a:p>
        <a:p>
          <a:endParaRPr lang="ru-RU" sz="1600" dirty="0"/>
        </a:p>
      </dgm:t>
    </dgm:pt>
    <dgm:pt modelId="{111BC1FA-2882-4495-B0E0-73DEBE983920}" type="parTrans" cxnId="{98545097-F3DD-4C6F-A908-3275D345F2AB}">
      <dgm:prSet/>
      <dgm:spPr/>
      <dgm:t>
        <a:bodyPr/>
        <a:lstStyle/>
        <a:p>
          <a:endParaRPr lang="ru-RU"/>
        </a:p>
      </dgm:t>
    </dgm:pt>
    <dgm:pt modelId="{7E585FA9-B159-49DD-AB46-9416432D1574}" type="sibTrans" cxnId="{98545097-F3DD-4C6F-A908-3275D345F2AB}">
      <dgm:prSet/>
      <dgm:spPr/>
      <dgm:t>
        <a:bodyPr/>
        <a:lstStyle/>
        <a:p>
          <a:endParaRPr lang="ru-RU"/>
        </a:p>
      </dgm:t>
    </dgm:pt>
    <dgm:pt modelId="{24C59F78-C403-4BCD-BF2E-7948E476DBD0}" type="pres">
      <dgm:prSet presAssocID="{2F959539-38F6-4D71-9A3B-5F8609659E00}" presName="compositeShape" presStyleCnt="0">
        <dgm:presLayoutVars>
          <dgm:chMax val="2"/>
          <dgm:dir/>
          <dgm:resizeHandles val="exact"/>
        </dgm:presLayoutVars>
      </dgm:prSet>
      <dgm:spPr/>
    </dgm:pt>
    <dgm:pt modelId="{40829AF2-0961-4D39-897C-D7BB8C381A1C}" type="pres">
      <dgm:prSet presAssocID="{2F959539-38F6-4D71-9A3B-5F8609659E00}" presName="divider" presStyleLbl="fgShp" presStyleIdx="0" presStyleCnt="1"/>
      <dgm:spPr/>
    </dgm:pt>
    <dgm:pt modelId="{708F288B-C6B2-4965-B1E1-7B5D48028B71}" type="pres">
      <dgm:prSet presAssocID="{85C23F1E-2A16-4522-BE11-5DB2760E041A}" presName="downArrow" presStyleLbl="node1" presStyleIdx="0" presStyleCnt="2"/>
      <dgm:spPr/>
    </dgm:pt>
    <dgm:pt modelId="{0371A532-7680-46A7-B46E-3B5873B482EC}" type="pres">
      <dgm:prSet presAssocID="{85C23F1E-2A16-4522-BE11-5DB2760E041A}" presName="downArrowText" presStyleLbl="revTx" presStyleIdx="0" presStyleCnt="2" custScaleX="135215" custScaleY="102481">
        <dgm:presLayoutVars>
          <dgm:bulletEnabled val="1"/>
        </dgm:presLayoutVars>
      </dgm:prSet>
      <dgm:spPr/>
    </dgm:pt>
    <dgm:pt modelId="{72FDD4B3-984A-4994-912A-3CC135B1765B}" type="pres">
      <dgm:prSet presAssocID="{C5E26A4A-FA47-4C05-8928-0BB1D85C232E}" presName="upArrow" presStyleLbl="node1" presStyleIdx="1" presStyleCnt="2"/>
      <dgm:spPr/>
    </dgm:pt>
    <dgm:pt modelId="{C94E2206-3B40-44E0-9B65-EB2F3B3A2ECA}" type="pres">
      <dgm:prSet presAssocID="{C5E26A4A-FA47-4C05-8928-0BB1D85C232E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1C92362F-6C15-4D8A-9AA4-F736CBE0337A}" srcId="{2F959539-38F6-4D71-9A3B-5F8609659E00}" destId="{85C23F1E-2A16-4522-BE11-5DB2760E041A}" srcOrd="0" destOrd="0" parTransId="{E16F3A76-F6DB-4DEC-93A9-324A5BCA6167}" sibTransId="{BA28DC66-6851-489B-903A-F7D3AA412847}"/>
    <dgm:cxn modelId="{98545097-F3DD-4C6F-A908-3275D345F2AB}" srcId="{2F959539-38F6-4D71-9A3B-5F8609659E00}" destId="{C5E26A4A-FA47-4C05-8928-0BB1D85C232E}" srcOrd="1" destOrd="0" parTransId="{111BC1FA-2882-4495-B0E0-73DEBE983920}" sibTransId="{7E585FA9-B159-49DD-AB46-9416432D1574}"/>
    <dgm:cxn modelId="{457C94A9-FF2C-4A09-BB2B-6E315B1DEF02}" type="presOf" srcId="{85C23F1E-2A16-4522-BE11-5DB2760E041A}" destId="{0371A532-7680-46A7-B46E-3B5873B482EC}" srcOrd="0" destOrd="0" presId="urn:microsoft.com/office/officeart/2005/8/layout/arrow3"/>
    <dgm:cxn modelId="{450DA5D1-6165-4D08-9FE0-CFE7EC395C6F}" type="presOf" srcId="{C5E26A4A-FA47-4C05-8928-0BB1D85C232E}" destId="{C94E2206-3B40-44E0-9B65-EB2F3B3A2ECA}" srcOrd="0" destOrd="0" presId="urn:microsoft.com/office/officeart/2005/8/layout/arrow3"/>
    <dgm:cxn modelId="{9877D3EE-3B1D-49BA-B0BB-94BD6D21F550}" type="presOf" srcId="{2F959539-38F6-4D71-9A3B-5F8609659E00}" destId="{24C59F78-C403-4BCD-BF2E-7948E476DBD0}" srcOrd="0" destOrd="0" presId="urn:microsoft.com/office/officeart/2005/8/layout/arrow3"/>
    <dgm:cxn modelId="{BCB656B5-F033-4CDF-8691-060648FAF88A}" type="presParOf" srcId="{24C59F78-C403-4BCD-BF2E-7948E476DBD0}" destId="{40829AF2-0961-4D39-897C-D7BB8C381A1C}" srcOrd="0" destOrd="0" presId="urn:microsoft.com/office/officeart/2005/8/layout/arrow3"/>
    <dgm:cxn modelId="{B3471EF5-8CC5-4793-B9CB-DA30C7A50666}" type="presParOf" srcId="{24C59F78-C403-4BCD-BF2E-7948E476DBD0}" destId="{708F288B-C6B2-4965-B1E1-7B5D48028B71}" srcOrd="1" destOrd="0" presId="urn:microsoft.com/office/officeart/2005/8/layout/arrow3"/>
    <dgm:cxn modelId="{E48389D5-69BB-4C41-8455-C9E90FEC96AF}" type="presParOf" srcId="{24C59F78-C403-4BCD-BF2E-7948E476DBD0}" destId="{0371A532-7680-46A7-B46E-3B5873B482EC}" srcOrd="2" destOrd="0" presId="urn:microsoft.com/office/officeart/2005/8/layout/arrow3"/>
    <dgm:cxn modelId="{6A6CDF68-32AB-44C7-A704-8DAD3E7D8033}" type="presParOf" srcId="{24C59F78-C403-4BCD-BF2E-7948E476DBD0}" destId="{72FDD4B3-984A-4994-912A-3CC135B1765B}" srcOrd="3" destOrd="0" presId="urn:microsoft.com/office/officeart/2005/8/layout/arrow3"/>
    <dgm:cxn modelId="{4CF97982-3673-423F-8F44-1481FF9F85A4}" type="presParOf" srcId="{24C59F78-C403-4BCD-BF2E-7948E476DBD0}" destId="{C94E2206-3B40-44E0-9B65-EB2F3B3A2ECA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DB31F08-A385-4540-9458-C49F038ABFB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A62F84-BEA1-44F9-8D4D-7E6D8CFAA756}">
      <dgm:prSet phldrT="[Текст]" custT="1"/>
      <dgm:spPr/>
      <dgm:t>
        <a:bodyPr/>
        <a:lstStyle/>
        <a:p>
          <a:r>
            <a:rPr lang="ru-RU" sz="3600" b="1" dirty="0">
              <a:solidFill>
                <a:schemeClr val="bg2"/>
              </a:solidFill>
            </a:rPr>
            <a:t>Техническая направленность</a:t>
          </a:r>
        </a:p>
      </dgm:t>
    </dgm:pt>
    <dgm:pt modelId="{0796CB80-6883-4158-B76F-E0C8AE62474C}" type="parTrans" cxnId="{2BDFD044-E95B-4FF6-9DF0-4881A5F9FB8E}">
      <dgm:prSet/>
      <dgm:spPr/>
      <dgm:t>
        <a:bodyPr/>
        <a:lstStyle/>
        <a:p>
          <a:endParaRPr lang="ru-RU"/>
        </a:p>
      </dgm:t>
    </dgm:pt>
    <dgm:pt modelId="{1690DD6E-F930-4C30-BCBF-87EDF1D4F106}" type="sibTrans" cxnId="{2BDFD044-E95B-4FF6-9DF0-4881A5F9FB8E}">
      <dgm:prSet/>
      <dgm:spPr/>
      <dgm:t>
        <a:bodyPr/>
        <a:lstStyle/>
        <a:p>
          <a:endParaRPr lang="ru-RU"/>
        </a:p>
      </dgm:t>
    </dgm:pt>
    <dgm:pt modelId="{0D1A55FF-C635-4055-A568-6CA429B55105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Создание искусственно-технических и виртуальных объектов, построенных по законам природы</a:t>
          </a:r>
        </a:p>
        <a:p>
          <a:endParaRPr lang="ru-RU" sz="1400" dirty="0"/>
        </a:p>
      </dgm:t>
    </dgm:pt>
    <dgm:pt modelId="{2C487351-4911-4992-9001-8EF5049E21A9}" type="parTrans" cxnId="{0DF21215-02CA-442E-B234-0CEA5CD70D25}">
      <dgm:prSet/>
      <dgm:spPr/>
      <dgm:t>
        <a:bodyPr/>
        <a:lstStyle/>
        <a:p>
          <a:endParaRPr lang="ru-RU"/>
        </a:p>
      </dgm:t>
    </dgm:pt>
    <dgm:pt modelId="{1AD4FA92-649E-4E1D-BBE7-FFC1716DCD49}" type="sibTrans" cxnId="{0DF21215-02CA-442E-B234-0CEA5CD70D25}">
      <dgm:prSet/>
      <dgm:spPr/>
      <dgm:t>
        <a:bodyPr/>
        <a:lstStyle/>
        <a:p>
          <a:endParaRPr lang="ru-RU"/>
        </a:p>
      </dgm:t>
    </dgm:pt>
    <dgm:pt modelId="{517C4584-F9C0-4ED9-AEE6-C9C5D3D81817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Цифровизация, работа с большими данными, освоение языков программирования</a:t>
          </a:r>
        </a:p>
        <a:p>
          <a:endParaRPr lang="ru-RU" sz="1400" dirty="0"/>
        </a:p>
      </dgm:t>
    </dgm:pt>
    <dgm:pt modelId="{4D78175C-986D-4602-A2BF-59387C1D8193}" type="parTrans" cxnId="{9F89E60A-1F64-4BE3-870F-A069E6B7FA66}">
      <dgm:prSet/>
      <dgm:spPr/>
      <dgm:t>
        <a:bodyPr/>
        <a:lstStyle/>
        <a:p>
          <a:endParaRPr lang="ru-RU"/>
        </a:p>
      </dgm:t>
    </dgm:pt>
    <dgm:pt modelId="{0B39424E-3303-4D07-A1BF-D9EFD5ADB7A9}" type="sibTrans" cxnId="{9F89E60A-1F64-4BE3-870F-A069E6B7FA66}">
      <dgm:prSet/>
      <dgm:spPr/>
      <dgm:t>
        <a:bodyPr/>
        <a:lstStyle/>
        <a:p>
          <a:endParaRPr lang="ru-RU"/>
        </a:p>
      </dgm:t>
    </dgm:pt>
    <dgm:pt modelId="{69BDF674-1B1D-4315-B1CB-C49ABD6479DB}">
      <dgm:prSet phldrT="[Текст]"/>
      <dgm:spPr/>
      <dgm:t>
        <a:bodyPr/>
        <a:lstStyle/>
        <a:p>
          <a:r>
            <a:rPr lang="ru-RU" b="1" dirty="0">
              <a:solidFill>
                <a:schemeClr val="bg2"/>
              </a:solidFill>
            </a:rPr>
            <a:t>Знания в области технических наук, формирование технологической грамотности и инженерного мышления</a:t>
          </a:r>
        </a:p>
      </dgm:t>
    </dgm:pt>
    <dgm:pt modelId="{61EBEFFB-8810-430F-9403-35BED300DDE7}" type="parTrans" cxnId="{9E96BDDC-8EBB-4B62-8CFD-5F510A4855FB}">
      <dgm:prSet/>
      <dgm:spPr/>
      <dgm:t>
        <a:bodyPr/>
        <a:lstStyle/>
        <a:p>
          <a:endParaRPr lang="ru-RU"/>
        </a:p>
      </dgm:t>
    </dgm:pt>
    <dgm:pt modelId="{3CFB078A-2CC2-4321-A884-B3E95BAAA606}" type="sibTrans" cxnId="{9E96BDDC-8EBB-4B62-8CFD-5F510A4855FB}">
      <dgm:prSet/>
      <dgm:spPr/>
      <dgm:t>
        <a:bodyPr/>
        <a:lstStyle/>
        <a:p>
          <a:endParaRPr lang="ru-RU"/>
        </a:p>
      </dgm:t>
    </dgm:pt>
    <dgm:pt modelId="{D4EAC715-6B63-4292-8127-06347D7885AE}">
      <dgm:prSet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Обработка материалов, электротехника и электроника, системная инженерия, 3</a:t>
          </a:r>
          <a:r>
            <a:rPr lang="en-US" sz="1800" b="1" dirty="0">
              <a:solidFill>
                <a:schemeClr val="bg2"/>
              </a:solidFill>
            </a:rPr>
            <a:t>D-</a:t>
          </a:r>
          <a:r>
            <a:rPr lang="ru-RU" sz="1800" b="1" dirty="0">
              <a:solidFill>
                <a:schemeClr val="bg2"/>
              </a:solidFill>
            </a:rPr>
            <a:t>прототипирование</a:t>
          </a:r>
        </a:p>
        <a:p>
          <a:endParaRPr lang="ru-RU" sz="1400" dirty="0"/>
        </a:p>
      </dgm:t>
    </dgm:pt>
    <dgm:pt modelId="{857FB8D2-4B40-46EF-B32D-B09E78BDC9A0}" type="parTrans" cxnId="{9D572155-A577-485D-9EC6-4EDCB01280EA}">
      <dgm:prSet/>
      <dgm:spPr/>
      <dgm:t>
        <a:bodyPr/>
        <a:lstStyle/>
        <a:p>
          <a:endParaRPr lang="ru-RU"/>
        </a:p>
      </dgm:t>
    </dgm:pt>
    <dgm:pt modelId="{0C06A575-894C-4EF2-9BE6-10ADC086E5C6}" type="sibTrans" cxnId="{9D572155-A577-485D-9EC6-4EDCB01280EA}">
      <dgm:prSet/>
      <dgm:spPr/>
      <dgm:t>
        <a:bodyPr/>
        <a:lstStyle/>
        <a:p>
          <a:endParaRPr lang="ru-RU"/>
        </a:p>
      </dgm:t>
    </dgm:pt>
    <dgm:pt modelId="{6856B876-18EB-4430-A056-D00B773DAD00}">
      <dgm:prSet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Машинное обучение, автоматизация и робототехника, технологическое</a:t>
          </a:r>
        </a:p>
        <a:p>
          <a:r>
            <a:rPr lang="ru-RU" sz="1800" b="1" dirty="0">
              <a:solidFill>
                <a:schemeClr val="bg2"/>
              </a:solidFill>
            </a:rPr>
            <a:t>предпринимательство </a:t>
          </a:r>
        </a:p>
        <a:p>
          <a:endParaRPr lang="ru-RU" sz="1300" dirty="0"/>
        </a:p>
      </dgm:t>
    </dgm:pt>
    <dgm:pt modelId="{AD303087-D04F-481E-8BBA-DC5B13CBFE1F}" type="parTrans" cxnId="{F06A3A2B-CDD4-42CD-981F-8E613D3592D9}">
      <dgm:prSet/>
      <dgm:spPr/>
      <dgm:t>
        <a:bodyPr/>
        <a:lstStyle/>
        <a:p>
          <a:endParaRPr lang="ru-RU"/>
        </a:p>
      </dgm:t>
    </dgm:pt>
    <dgm:pt modelId="{D96E1FAD-B6FA-4820-8B5B-6A8CD4C8A68B}" type="sibTrans" cxnId="{F06A3A2B-CDD4-42CD-981F-8E613D3592D9}">
      <dgm:prSet/>
      <dgm:spPr/>
      <dgm:t>
        <a:bodyPr/>
        <a:lstStyle/>
        <a:p>
          <a:endParaRPr lang="ru-RU"/>
        </a:p>
      </dgm:t>
    </dgm:pt>
    <dgm:pt modelId="{5AC3D7FD-B132-442E-B24A-C0DF23F769D8}" type="pres">
      <dgm:prSet presAssocID="{DDB31F08-A385-4540-9458-C49F038ABFB6}" presName="composite" presStyleCnt="0">
        <dgm:presLayoutVars>
          <dgm:chMax val="1"/>
          <dgm:dir/>
          <dgm:resizeHandles val="exact"/>
        </dgm:presLayoutVars>
      </dgm:prSet>
      <dgm:spPr/>
    </dgm:pt>
    <dgm:pt modelId="{C1592448-5DF5-4172-AC2B-280966315891}" type="pres">
      <dgm:prSet presAssocID="{EAA62F84-BEA1-44F9-8D4D-7E6D8CFAA756}" presName="roof" presStyleLbl="dkBgShp" presStyleIdx="0" presStyleCnt="2"/>
      <dgm:spPr/>
    </dgm:pt>
    <dgm:pt modelId="{B578D2C9-A44E-481D-B7E1-61EEB614F7EA}" type="pres">
      <dgm:prSet presAssocID="{EAA62F84-BEA1-44F9-8D4D-7E6D8CFAA756}" presName="pillars" presStyleCnt="0"/>
      <dgm:spPr/>
    </dgm:pt>
    <dgm:pt modelId="{33209C51-DCEE-48B3-8264-A917CFCCC926}" type="pres">
      <dgm:prSet presAssocID="{EAA62F84-BEA1-44F9-8D4D-7E6D8CFAA756}" presName="pillar1" presStyleLbl="node1" presStyleIdx="0" presStyleCnt="5">
        <dgm:presLayoutVars>
          <dgm:bulletEnabled val="1"/>
        </dgm:presLayoutVars>
      </dgm:prSet>
      <dgm:spPr/>
    </dgm:pt>
    <dgm:pt modelId="{D6D95CD9-F94B-4F83-9F16-BFF366BD32D0}" type="pres">
      <dgm:prSet presAssocID="{D4EAC715-6B63-4292-8127-06347D7885AE}" presName="pillarX" presStyleLbl="node1" presStyleIdx="1" presStyleCnt="5">
        <dgm:presLayoutVars>
          <dgm:bulletEnabled val="1"/>
        </dgm:presLayoutVars>
      </dgm:prSet>
      <dgm:spPr/>
    </dgm:pt>
    <dgm:pt modelId="{60C62035-0527-4921-8494-CBF0D727F360}" type="pres">
      <dgm:prSet presAssocID="{517C4584-F9C0-4ED9-AEE6-C9C5D3D81817}" presName="pillarX" presStyleLbl="node1" presStyleIdx="2" presStyleCnt="5">
        <dgm:presLayoutVars>
          <dgm:bulletEnabled val="1"/>
        </dgm:presLayoutVars>
      </dgm:prSet>
      <dgm:spPr/>
    </dgm:pt>
    <dgm:pt modelId="{8747A7CC-1995-44CE-B102-E92901D139B2}" type="pres">
      <dgm:prSet presAssocID="{6856B876-18EB-4430-A056-D00B773DAD00}" presName="pillarX" presStyleLbl="node1" presStyleIdx="3" presStyleCnt="5" custLinFactNeighborX="1273" custLinFactNeighborY="-1604">
        <dgm:presLayoutVars>
          <dgm:bulletEnabled val="1"/>
        </dgm:presLayoutVars>
      </dgm:prSet>
      <dgm:spPr/>
    </dgm:pt>
    <dgm:pt modelId="{931249CE-9958-478F-8879-FBBFE48E2F1B}" type="pres">
      <dgm:prSet presAssocID="{69BDF674-1B1D-4315-B1CB-C49ABD6479DB}" presName="pillarX" presStyleLbl="node1" presStyleIdx="4" presStyleCnt="5">
        <dgm:presLayoutVars>
          <dgm:bulletEnabled val="1"/>
        </dgm:presLayoutVars>
      </dgm:prSet>
      <dgm:spPr/>
    </dgm:pt>
    <dgm:pt modelId="{4B2460D2-C4DB-479A-92DE-D6046BC1D53E}" type="pres">
      <dgm:prSet presAssocID="{EAA62F84-BEA1-44F9-8D4D-7E6D8CFAA756}" presName="base" presStyleLbl="dkBgShp" presStyleIdx="1" presStyleCnt="2"/>
      <dgm:spPr/>
    </dgm:pt>
  </dgm:ptLst>
  <dgm:cxnLst>
    <dgm:cxn modelId="{9F89E60A-1F64-4BE3-870F-A069E6B7FA66}" srcId="{EAA62F84-BEA1-44F9-8D4D-7E6D8CFAA756}" destId="{517C4584-F9C0-4ED9-AEE6-C9C5D3D81817}" srcOrd="2" destOrd="0" parTransId="{4D78175C-986D-4602-A2BF-59387C1D8193}" sibTransId="{0B39424E-3303-4D07-A1BF-D9EFD5ADB7A9}"/>
    <dgm:cxn modelId="{F75DFA0A-0ED0-47E7-8019-AEC874748FB0}" type="presOf" srcId="{69BDF674-1B1D-4315-B1CB-C49ABD6479DB}" destId="{931249CE-9958-478F-8879-FBBFE48E2F1B}" srcOrd="0" destOrd="0" presId="urn:microsoft.com/office/officeart/2005/8/layout/hList3"/>
    <dgm:cxn modelId="{0DF21215-02CA-442E-B234-0CEA5CD70D25}" srcId="{EAA62F84-BEA1-44F9-8D4D-7E6D8CFAA756}" destId="{0D1A55FF-C635-4055-A568-6CA429B55105}" srcOrd="0" destOrd="0" parTransId="{2C487351-4911-4992-9001-8EF5049E21A9}" sibTransId="{1AD4FA92-649E-4E1D-BBE7-FFC1716DCD49}"/>
    <dgm:cxn modelId="{F06A3A2B-CDD4-42CD-981F-8E613D3592D9}" srcId="{EAA62F84-BEA1-44F9-8D4D-7E6D8CFAA756}" destId="{6856B876-18EB-4430-A056-D00B773DAD00}" srcOrd="3" destOrd="0" parTransId="{AD303087-D04F-481E-8BBA-DC5B13CBFE1F}" sibTransId="{D96E1FAD-B6FA-4820-8B5B-6A8CD4C8A68B}"/>
    <dgm:cxn modelId="{59CBE42E-FC34-4C03-B7CE-3D22E5B7906C}" type="presOf" srcId="{DDB31F08-A385-4540-9458-C49F038ABFB6}" destId="{5AC3D7FD-B132-442E-B24A-C0DF23F769D8}" srcOrd="0" destOrd="0" presId="urn:microsoft.com/office/officeart/2005/8/layout/hList3"/>
    <dgm:cxn modelId="{2BDFD044-E95B-4FF6-9DF0-4881A5F9FB8E}" srcId="{DDB31F08-A385-4540-9458-C49F038ABFB6}" destId="{EAA62F84-BEA1-44F9-8D4D-7E6D8CFAA756}" srcOrd="0" destOrd="0" parTransId="{0796CB80-6883-4158-B76F-E0C8AE62474C}" sibTransId="{1690DD6E-F930-4C30-BCBF-87EDF1D4F106}"/>
    <dgm:cxn modelId="{95FB5566-8762-45EC-9FF0-9D915BFF05C2}" type="presOf" srcId="{D4EAC715-6B63-4292-8127-06347D7885AE}" destId="{D6D95CD9-F94B-4F83-9F16-BFF366BD32D0}" srcOrd="0" destOrd="0" presId="urn:microsoft.com/office/officeart/2005/8/layout/hList3"/>
    <dgm:cxn modelId="{A6921A6B-96B3-43F2-9389-17C320DBD144}" type="presOf" srcId="{0D1A55FF-C635-4055-A568-6CA429B55105}" destId="{33209C51-DCEE-48B3-8264-A917CFCCC926}" srcOrd="0" destOrd="0" presId="urn:microsoft.com/office/officeart/2005/8/layout/hList3"/>
    <dgm:cxn modelId="{9D572155-A577-485D-9EC6-4EDCB01280EA}" srcId="{EAA62F84-BEA1-44F9-8D4D-7E6D8CFAA756}" destId="{D4EAC715-6B63-4292-8127-06347D7885AE}" srcOrd="1" destOrd="0" parTransId="{857FB8D2-4B40-46EF-B32D-B09E78BDC9A0}" sibTransId="{0C06A575-894C-4EF2-9BE6-10ADC086E5C6}"/>
    <dgm:cxn modelId="{54AF66D2-06C1-4895-94BF-94D36C893305}" type="presOf" srcId="{517C4584-F9C0-4ED9-AEE6-C9C5D3D81817}" destId="{60C62035-0527-4921-8494-CBF0D727F360}" srcOrd="0" destOrd="0" presId="urn:microsoft.com/office/officeart/2005/8/layout/hList3"/>
    <dgm:cxn modelId="{EFBCEFD3-43CD-4661-ADAE-3C28C1B630C1}" type="presOf" srcId="{EAA62F84-BEA1-44F9-8D4D-7E6D8CFAA756}" destId="{C1592448-5DF5-4172-AC2B-280966315891}" srcOrd="0" destOrd="0" presId="urn:microsoft.com/office/officeart/2005/8/layout/hList3"/>
    <dgm:cxn modelId="{9E96BDDC-8EBB-4B62-8CFD-5F510A4855FB}" srcId="{EAA62F84-BEA1-44F9-8D4D-7E6D8CFAA756}" destId="{69BDF674-1B1D-4315-B1CB-C49ABD6479DB}" srcOrd="4" destOrd="0" parTransId="{61EBEFFB-8810-430F-9403-35BED300DDE7}" sibTransId="{3CFB078A-2CC2-4321-A884-B3E95BAAA606}"/>
    <dgm:cxn modelId="{B25877E4-80C0-4DB4-A161-B45A4F0F1CE9}" type="presOf" srcId="{6856B876-18EB-4430-A056-D00B773DAD00}" destId="{8747A7CC-1995-44CE-B102-E92901D139B2}" srcOrd="0" destOrd="0" presId="urn:microsoft.com/office/officeart/2005/8/layout/hList3"/>
    <dgm:cxn modelId="{37C68549-C433-46DF-84A4-D908CF4BB20F}" type="presParOf" srcId="{5AC3D7FD-B132-442E-B24A-C0DF23F769D8}" destId="{C1592448-5DF5-4172-AC2B-280966315891}" srcOrd="0" destOrd="0" presId="urn:microsoft.com/office/officeart/2005/8/layout/hList3"/>
    <dgm:cxn modelId="{B3FEA072-C162-4FF5-82D7-F5028E7E4910}" type="presParOf" srcId="{5AC3D7FD-B132-442E-B24A-C0DF23F769D8}" destId="{B578D2C9-A44E-481D-B7E1-61EEB614F7EA}" srcOrd="1" destOrd="0" presId="urn:microsoft.com/office/officeart/2005/8/layout/hList3"/>
    <dgm:cxn modelId="{49829825-905F-4175-A147-DD3D630B7DCF}" type="presParOf" srcId="{B578D2C9-A44E-481D-B7E1-61EEB614F7EA}" destId="{33209C51-DCEE-48B3-8264-A917CFCCC926}" srcOrd="0" destOrd="0" presId="urn:microsoft.com/office/officeart/2005/8/layout/hList3"/>
    <dgm:cxn modelId="{3662D8DA-71C4-4189-A5D0-9E6420759145}" type="presParOf" srcId="{B578D2C9-A44E-481D-B7E1-61EEB614F7EA}" destId="{D6D95CD9-F94B-4F83-9F16-BFF366BD32D0}" srcOrd="1" destOrd="0" presId="urn:microsoft.com/office/officeart/2005/8/layout/hList3"/>
    <dgm:cxn modelId="{E57CF932-2956-45C4-A85E-B941356D62DB}" type="presParOf" srcId="{B578D2C9-A44E-481D-B7E1-61EEB614F7EA}" destId="{60C62035-0527-4921-8494-CBF0D727F360}" srcOrd="2" destOrd="0" presId="urn:microsoft.com/office/officeart/2005/8/layout/hList3"/>
    <dgm:cxn modelId="{D70EC7E0-C85A-49B5-B0AF-89AEC9411C87}" type="presParOf" srcId="{B578D2C9-A44E-481D-B7E1-61EEB614F7EA}" destId="{8747A7CC-1995-44CE-B102-E92901D139B2}" srcOrd="3" destOrd="0" presId="urn:microsoft.com/office/officeart/2005/8/layout/hList3"/>
    <dgm:cxn modelId="{5E7F8576-8623-46EB-AF3A-08CD298F221C}" type="presParOf" srcId="{B578D2C9-A44E-481D-B7E1-61EEB614F7EA}" destId="{931249CE-9958-478F-8879-FBBFE48E2F1B}" srcOrd="4" destOrd="0" presId="urn:microsoft.com/office/officeart/2005/8/layout/hList3"/>
    <dgm:cxn modelId="{443AAB19-9E7D-4CE5-AA6B-5E86CE24E714}" type="presParOf" srcId="{5AC3D7FD-B132-442E-B24A-C0DF23F769D8}" destId="{4B2460D2-C4DB-479A-92DE-D6046BC1D53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D410490-9803-4856-ABB1-3CDBA57AEB7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708799-EC3A-45A4-B05D-C31A69AB4423}">
      <dgm:prSet phldrT="[Текст]" custT="1"/>
      <dgm:spPr/>
      <dgm:t>
        <a:bodyPr/>
        <a:lstStyle/>
        <a:p>
          <a:r>
            <a:rPr lang="ru-RU" sz="3600" b="1" dirty="0">
              <a:solidFill>
                <a:schemeClr val="bg2"/>
              </a:solidFill>
            </a:rPr>
            <a:t>Художественная направленность</a:t>
          </a:r>
        </a:p>
      </dgm:t>
    </dgm:pt>
    <dgm:pt modelId="{16A94413-E21C-4756-ACCC-14F0B2CCFAF8}" type="parTrans" cxnId="{357EA6C2-29FA-460D-9766-22D71EE5510F}">
      <dgm:prSet/>
      <dgm:spPr/>
      <dgm:t>
        <a:bodyPr/>
        <a:lstStyle/>
        <a:p>
          <a:endParaRPr lang="ru-RU"/>
        </a:p>
      </dgm:t>
    </dgm:pt>
    <dgm:pt modelId="{94CE2ACF-42E8-4D8C-8C7C-692C29FF74DD}" type="sibTrans" cxnId="{357EA6C2-29FA-460D-9766-22D71EE5510F}">
      <dgm:prSet/>
      <dgm:spPr/>
      <dgm:t>
        <a:bodyPr/>
        <a:lstStyle/>
        <a:p>
          <a:endParaRPr lang="ru-RU"/>
        </a:p>
      </dgm:t>
    </dgm:pt>
    <dgm:pt modelId="{70518E92-97CE-4D43-A939-CD5BE59D88AD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bg1"/>
              </a:solidFill>
            </a:rPr>
            <a:t>Вовлечение детей в художественную деятельность по разным видам искусства и жанрам художественного творчества при сохранении традиций классического искусства</a:t>
          </a:r>
        </a:p>
        <a:p>
          <a:endParaRPr lang="ru-RU" sz="1800" dirty="0"/>
        </a:p>
        <a:p>
          <a:endParaRPr lang="ru-RU" sz="1400" dirty="0"/>
        </a:p>
      </dgm:t>
    </dgm:pt>
    <dgm:pt modelId="{B94407EF-1817-45A0-BAAB-FCE9048AF8A2}" type="parTrans" cxnId="{790ADB55-F697-44AB-A51E-3C319E7284C5}">
      <dgm:prSet/>
      <dgm:spPr/>
      <dgm:t>
        <a:bodyPr/>
        <a:lstStyle/>
        <a:p>
          <a:endParaRPr lang="ru-RU"/>
        </a:p>
      </dgm:t>
    </dgm:pt>
    <dgm:pt modelId="{2AE62FE9-0C3F-4156-A637-EC8274A129E5}" type="sibTrans" cxnId="{790ADB55-F697-44AB-A51E-3C319E7284C5}">
      <dgm:prSet/>
      <dgm:spPr/>
      <dgm:t>
        <a:bodyPr/>
        <a:lstStyle/>
        <a:p>
          <a:endParaRPr lang="ru-RU"/>
        </a:p>
      </dgm:t>
    </dgm:pt>
    <dgm:pt modelId="{45AA0FDA-415D-46C9-9E57-23382E241078}">
      <dgm:prSet custT="1"/>
      <dgm:spPr/>
      <dgm:t>
        <a:bodyPr/>
        <a:lstStyle/>
        <a:p>
          <a:endParaRPr lang="ru-RU" sz="1600" dirty="0"/>
        </a:p>
        <a:p>
          <a:endParaRPr lang="ru-RU" sz="1600" dirty="0"/>
        </a:p>
        <a:p>
          <a:endParaRPr lang="ru-RU" sz="1600" dirty="0"/>
        </a:p>
        <a:p>
          <a:r>
            <a:rPr lang="ru-RU" sz="1800" b="1" dirty="0">
              <a:solidFill>
                <a:schemeClr val="bg2"/>
              </a:solidFill>
            </a:rPr>
            <a:t>Содействие эстетическому, нравственному, патриотическому, этнокультурному воспитанию детей путем приобщения к искусству, народному творчеству, художественным ремеслам и промыслам, а также сохранению культурного наследия народов  РФ </a:t>
          </a:r>
        </a:p>
        <a:p>
          <a:endParaRPr lang="ru-RU" sz="1600" dirty="0"/>
        </a:p>
        <a:p>
          <a:endParaRPr lang="ru-RU" sz="1300" dirty="0"/>
        </a:p>
        <a:p>
          <a:r>
            <a:rPr lang="ru-RU" sz="1300" dirty="0"/>
            <a:t>у,</a:t>
          </a:r>
        </a:p>
      </dgm:t>
    </dgm:pt>
    <dgm:pt modelId="{F701BB29-49E6-4F64-B9D3-253F99AC506D}" type="parTrans" cxnId="{B95D4086-8AA2-4A66-B2A8-8AE735C53DFE}">
      <dgm:prSet/>
      <dgm:spPr/>
      <dgm:t>
        <a:bodyPr/>
        <a:lstStyle/>
        <a:p>
          <a:endParaRPr lang="ru-RU"/>
        </a:p>
      </dgm:t>
    </dgm:pt>
    <dgm:pt modelId="{F978F75F-BFC1-4F1A-A474-57E7BAA80B70}" type="sibTrans" cxnId="{B95D4086-8AA2-4A66-B2A8-8AE735C53DFE}">
      <dgm:prSet/>
      <dgm:spPr/>
      <dgm:t>
        <a:bodyPr/>
        <a:lstStyle/>
        <a:p>
          <a:endParaRPr lang="ru-RU"/>
        </a:p>
      </dgm:t>
    </dgm:pt>
    <dgm:pt modelId="{151297B5-6C8F-4464-A7F1-ACCF187380A4}">
      <dgm:prSet/>
      <dgm:spPr/>
      <dgm:t>
        <a:bodyPr/>
        <a:lstStyle/>
        <a:p>
          <a:r>
            <a:rPr lang="ru-RU" b="1" dirty="0">
              <a:solidFill>
                <a:schemeClr val="bg2"/>
              </a:solidFill>
            </a:rPr>
            <a:t>Обновление содержания программ художественной направленности и развитие инфраструктуры дополнительного образования,</a:t>
          </a:r>
        </a:p>
        <a:p>
          <a:r>
            <a:rPr lang="ru-RU" b="1" dirty="0">
              <a:solidFill>
                <a:schemeClr val="bg2"/>
              </a:solidFill>
            </a:rPr>
            <a:t>в том числе с применением цифровых технологий, современных средств коммуникации, оборудования, художественных материалов</a:t>
          </a:r>
        </a:p>
        <a:p>
          <a:endParaRPr lang="ru-RU" dirty="0"/>
        </a:p>
        <a:p>
          <a:endParaRPr lang="ru-RU" dirty="0"/>
        </a:p>
      </dgm:t>
    </dgm:pt>
    <dgm:pt modelId="{AF956483-BBEB-4EF6-BF72-FA758C7DFAC1}" type="parTrans" cxnId="{1A8656D7-209B-4FEE-98AD-EB7AC6F49EA3}">
      <dgm:prSet/>
      <dgm:spPr/>
      <dgm:t>
        <a:bodyPr/>
        <a:lstStyle/>
        <a:p>
          <a:endParaRPr lang="ru-RU"/>
        </a:p>
      </dgm:t>
    </dgm:pt>
    <dgm:pt modelId="{EA238F24-CAF0-4670-B6B5-04BB02A834AF}" type="sibTrans" cxnId="{1A8656D7-209B-4FEE-98AD-EB7AC6F49EA3}">
      <dgm:prSet/>
      <dgm:spPr/>
      <dgm:t>
        <a:bodyPr/>
        <a:lstStyle/>
        <a:p>
          <a:endParaRPr lang="ru-RU"/>
        </a:p>
      </dgm:t>
    </dgm:pt>
    <dgm:pt modelId="{D5F56FD0-CF52-4E27-B2CD-66BDC87E7E2D}" type="pres">
      <dgm:prSet presAssocID="{ED410490-9803-4856-ABB1-3CDBA57AEB7C}" presName="composite" presStyleCnt="0">
        <dgm:presLayoutVars>
          <dgm:chMax val="1"/>
          <dgm:dir/>
          <dgm:resizeHandles val="exact"/>
        </dgm:presLayoutVars>
      </dgm:prSet>
      <dgm:spPr/>
    </dgm:pt>
    <dgm:pt modelId="{ACDB5509-CBFD-44BC-BA99-E9B264C8F98F}" type="pres">
      <dgm:prSet presAssocID="{E2708799-EC3A-45A4-B05D-C31A69AB4423}" presName="roof" presStyleLbl="dkBgShp" presStyleIdx="0" presStyleCnt="2"/>
      <dgm:spPr/>
    </dgm:pt>
    <dgm:pt modelId="{643127AC-B32A-474F-86E1-F05E4004C55B}" type="pres">
      <dgm:prSet presAssocID="{E2708799-EC3A-45A4-B05D-C31A69AB4423}" presName="pillars" presStyleCnt="0"/>
      <dgm:spPr/>
    </dgm:pt>
    <dgm:pt modelId="{0DCF0547-AB6F-4136-8BCA-7E83AA96CA34}" type="pres">
      <dgm:prSet presAssocID="{E2708799-EC3A-45A4-B05D-C31A69AB4423}" presName="pillar1" presStyleLbl="node1" presStyleIdx="0" presStyleCnt="3" custScaleY="111173">
        <dgm:presLayoutVars>
          <dgm:bulletEnabled val="1"/>
        </dgm:presLayoutVars>
      </dgm:prSet>
      <dgm:spPr/>
    </dgm:pt>
    <dgm:pt modelId="{93A3967F-641F-4F2A-A2F9-2DEE44083FAB}" type="pres">
      <dgm:prSet presAssocID="{70518E92-97CE-4D43-A939-CD5BE59D88AD}" presName="pillarX" presStyleLbl="node1" presStyleIdx="1" presStyleCnt="3" custScaleY="111173">
        <dgm:presLayoutVars>
          <dgm:bulletEnabled val="1"/>
        </dgm:presLayoutVars>
      </dgm:prSet>
      <dgm:spPr/>
    </dgm:pt>
    <dgm:pt modelId="{979E67F2-B732-47B7-9D95-4FFC0060DB25}" type="pres">
      <dgm:prSet presAssocID="{151297B5-6C8F-4464-A7F1-ACCF187380A4}" presName="pillarX" presStyleLbl="node1" presStyleIdx="2" presStyleCnt="3" custScaleY="111173">
        <dgm:presLayoutVars>
          <dgm:bulletEnabled val="1"/>
        </dgm:presLayoutVars>
      </dgm:prSet>
      <dgm:spPr/>
    </dgm:pt>
    <dgm:pt modelId="{5AE68597-A544-46B9-A9BF-7FF792BABD40}" type="pres">
      <dgm:prSet presAssocID="{E2708799-EC3A-45A4-B05D-C31A69AB4423}" presName="base" presStyleLbl="dkBgShp" presStyleIdx="1" presStyleCnt="2"/>
      <dgm:spPr/>
    </dgm:pt>
  </dgm:ptLst>
  <dgm:cxnLst>
    <dgm:cxn modelId="{B0FC1906-F23A-4F2A-90C5-5C8DC5EF0E94}" type="presOf" srcId="{E2708799-EC3A-45A4-B05D-C31A69AB4423}" destId="{ACDB5509-CBFD-44BC-BA99-E9B264C8F98F}" srcOrd="0" destOrd="0" presId="urn:microsoft.com/office/officeart/2005/8/layout/hList3"/>
    <dgm:cxn modelId="{EBC56416-D557-4767-A712-275D31528CB0}" type="presOf" srcId="{45AA0FDA-415D-46C9-9E57-23382E241078}" destId="{0DCF0547-AB6F-4136-8BCA-7E83AA96CA34}" srcOrd="0" destOrd="0" presId="urn:microsoft.com/office/officeart/2005/8/layout/hList3"/>
    <dgm:cxn modelId="{2310591E-A165-4B32-B30A-5D61DEFCE4B6}" type="presOf" srcId="{151297B5-6C8F-4464-A7F1-ACCF187380A4}" destId="{979E67F2-B732-47B7-9D95-4FFC0060DB25}" srcOrd="0" destOrd="0" presId="urn:microsoft.com/office/officeart/2005/8/layout/hList3"/>
    <dgm:cxn modelId="{828E1D5E-7347-40F8-90DD-018E9547F694}" type="presOf" srcId="{70518E92-97CE-4D43-A939-CD5BE59D88AD}" destId="{93A3967F-641F-4F2A-A2F9-2DEE44083FAB}" srcOrd="0" destOrd="0" presId="urn:microsoft.com/office/officeart/2005/8/layout/hList3"/>
    <dgm:cxn modelId="{790ADB55-F697-44AB-A51E-3C319E7284C5}" srcId="{E2708799-EC3A-45A4-B05D-C31A69AB4423}" destId="{70518E92-97CE-4D43-A939-CD5BE59D88AD}" srcOrd="1" destOrd="0" parTransId="{B94407EF-1817-45A0-BAAB-FCE9048AF8A2}" sibTransId="{2AE62FE9-0C3F-4156-A637-EC8274A129E5}"/>
    <dgm:cxn modelId="{B95D4086-8AA2-4A66-B2A8-8AE735C53DFE}" srcId="{E2708799-EC3A-45A4-B05D-C31A69AB4423}" destId="{45AA0FDA-415D-46C9-9E57-23382E241078}" srcOrd="0" destOrd="0" parTransId="{F701BB29-49E6-4F64-B9D3-253F99AC506D}" sibTransId="{F978F75F-BFC1-4F1A-A474-57E7BAA80B70}"/>
    <dgm:cxn modelId="{357EA6C2-29FA-460D-9766-22D71EE5510F}" srcId="{ED410490-9803-4856-ABB1-3CDBA57AEB7C}" destId="{E2708799-EC3A-45A4-B05D-C31A69AB4423}" srcOrd="0" destOrd="0" parTransId="{16A94413-E21C-4756-ACCC-14F0B2CCFAF8}" sibTransId="{94CE2ACF-42E8-4D8C-8C7C-692C29FF74DD}"/>
    <dgm:cxn modelId="{1A8656D7-209B-4FEE-98AD-EB7AC6F49EA3}" srcId="{E2708799-EC3A-45A4-B05D-C31A69AB4423}" destId="{151297B5-6C8F-4464-A7F1-ACCF187380A4}" srcOrd="2" destOrd="0" parTransId="{AF956483-BBEB-4EF6-BF72-FA758C7DFAC1}" sibTransId="{EA238F24-CAF0-4670-B6B5-04BB02A834AF}"/>
    <dgm:cxn modelId="{CFE96CEB-F065-4F11-9CBC-C05949F54A73}" type="presOf" srcId="{ED410490-9803-4856-ABB1-3CDBA57AEB7C}" destId="{D5F56FD0-CF52-4E27-B2CD-66BDC87E7E2D}" srcOrd="0" destOrd="0" presId="urn:microsoft.com/office/officeart/2005/8/layout/hList3"/>
    <dgm:cxn modelId="{799B4876-B9E9-4408-92B8-D0AFB614E656}" type="presParOf" srcId="{D5F56FD0-CF52-4E27-B2CD-66BDC87E7E2D}" destId="{ACDB5509-CBFD-44BC-BA99-E9B264C8F98F}" srcOrd="0" destOrd="0" presId="urn:microsoft.com/office/officeart/2005/8/layout/hList3"/>
    <dgm:cxn modelId="{D587D38B-A9AF-42F0-8663-E2D413EACBEB}" type="presParOf" srcId="{D5F56FD0-CF52-4E27-B2CD-66BDC87E7E2D}" destId="{643127AC-B32A-474F-86E1-F05E4004C55B}" srcOrd="1" destOrd="0" presId="urn:microsoft.com/office/officeart/2005/8/layout/hList3"/>
    <dgm:cxn modelId="{48C2CC79-E9E1-4E24-BCEB-45B13082A3E9}" type="presParOf" srcId="{643127AC-B32A-474F-86E1-F05E4004C55B}" destId="{0DCF0547-AB6F-4136-8BCA-7E83AA96CA34}" srcOrd="0" destOrd="0" presId="urn:microsoft.com/office/officeart/2005/8/layout/hList3"/>
    <dgm:cxn modelId="{DE480145-A9F7-4C5E-AD11-1E29B8D1CEB0}" type="presParOf" srcId="{643127AC-B32A-474F-86E1-F05E4004C55B}" destId="{93A3967F-641F-4F2A-A2F9-2DEE44083FAB}" srcOrd="1" destOrd="0" presId="urn:microsoft.com/office/officeart/2005/8/layout/hList3"/>
    <dgm:cxn modelId="{EA228CD9-A569-4448-9CE1-5CCE53D7373A}" type="presParOf" srcId="{643127AC-B32A-474F-86E1-F05E4004C55B}" destId="{979E67F2-B732-47B7-9D95-4FFC0060DB25}" srcOrd="2" destOrd="0" presId="urn:microsoft.com/office/officeart/2005/8/layout/hList3"/>
    <dgm:cxn modelId="{05F71513-18D2-41DB-A3BE-463EF08E0C96}" type="presParOf" srcId="{D5F56FD0-CF52-4E27-B2CD-66BDC87E7E2D}" destId="{5AE68597-A544-46B9-A9BF-7FF792BABD4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1671A8F-4F49-4E2E-AACC-424A55D6907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85A831-A786-4389-A4B5-AFA171558CF0}">
      <dgm:prSet phldrT="[Текст]" custT="1"/>
      <dgm:spPr/>
      <dgm:t>
        <a:bodyPr/>
        <a:lstStyle/>
        <a:p>
          <a:r>
            <a:rPr lang="ru-RU" sz="3200" b="1" dirty="0">
              <a:solidFill>
                <a:schemeClr val="bg2"/>
              </a:solidFill>
            </a:rPr>
            <a:t>Формы организации ДО в школе</a:t>
          </a:r>
        </a:p>
      </dgm:t>
    </dgm:pt>
    <dgm:pt modelId="{120F0256-80AA-4635-AB86-A9E2E2D4074E}" type="parTrans" cxnId="{A0FD8CE7-4291-4272-AF54-0F864FC65C86}">
      <dgm:prSet/>
      <dgm:spPr/>
      <dgm:t>
        <a:bodyPr/>
        <a:lstStyle/>
        <a:p>
          <a:endParaRPr lang="ru-RU"/>
        </a:p>
      </dgm:t>
    </dgm:pt>
    <dgm:pt modelId="{E8EA1C25-1A9A-4999-AB3F-BBA6B255E009}" type="sibTrans" cxnId="{A0FD8CE7-4291-4272-AF54-0F864FC65C86}">
      <dgm:prSet/>
      <dgm:spPr/>
      <dgm:t>
        <a:bodyPr/>
        <a:lstStyle/>
        <a:p>
          <a:endParaRPr lang="ru-RU"/>
        </a:p>
      </dgm:t>
    </dgm:pt>
    <dgm:pt modelId="{1D641884-2021-4243-BDBC-16E68452B285}">
      <dgm:prSet phldrT="[Текст]" custT="1"/>
      <dgm:spPr/>
      <dgm:t>
        <a:bodyPr/>
        <a:lstStyle/>
        <a:p>
          <a:r>
            <a:rPr lang="ru-RU" sz="1600" dirty="0">
              <a:solidFill>
                <a:schemeClr val="bg2"/>
              </a:solidFill>
            </a:rPr>
            <a:t>Разработка </a:t>
          </a:r>
          <a:r>
            <a:rPr lang="ru-RU" sz="1600" b="1" dirty="0">
              <a:solidFill>
                <a:schemeClr val="bg2"/>
              </a:solidFill>
            </a:rPr>
            <a:t>экскурсионных и туристических  маршрутов </a:t>
          </a:r>
          <a:r>
            <a:rPr lang="ru-RU" sz="1600" dirty="0">
              <a:solidFill>
                <a:schemeClr val="bg2"/>
              </a:solidFill>
            </a:rPr>
            <a:t>для ознакомления детей с историей, культурой, традициями,</a:t>
          </a:r>
        </a:p>
        <a:p>
          <a:r>
            <a:rPr lang="ru-RU" sz="1600" dirty="0">
              <a:solidFill>
                <a:schemeClr val="bg2"/>
              </a:solidFill>
            </a:rPr>
            <a:t>природой региона, а также с выдающимися деятелями,</a:t>
          </a:r>
        </a:p>
        <a:p>
          <a:r>
            <a:rPr lang="ru-RU" sz="1600" dirty="0">
              <a:solidFill>
                <a:schemeClr val="bg2"/>
              </a:solidFill>
            </a:rPr>
            <a:t>внесшими весомый вклад в развитие РФ.</a:t>
          </a:r>
          <a:endParaRPr lang="ru-RU" sz="1500" dirty="0">
            <a:solidFill>
              <a:schemeClr val="bg2"/>
            </a:solidFill>
          </a:endParaRPr>
        </a:p>
      </dgm:t>
    </dgm:pt>
    <dgm:pt modelId="{8A72095A-EEA0-4A53-8CE7-590402677C75}" type="parTrans" cxnId="{912481FB-6785-43E5-9621-9D8CC1D94822}">
      <dgm:prSet/>
      <dgm:spPr/>
      <dgm:t>
        <a:bodyPr/>
        <a:lstStyle/>
        <a:p>
          <a:endParaRPr lang="ru-RU"/>
        </a:p>
      </dgm:t>
    </dgm:pt>
    <dgm:pt modelId="{2DC14F5B-D58E-4F44-BA2C-0A3C35C1B332}" type="sibTrans" cxnId="{912481FB-6785-43E5-9621-9D8CC1D94822}">
      <dgm:prSet/>
      <dgm:spPr/>
      <dgm:t>
        <a:bodyPr/>
        <a:lstStyle/>
        <a:p>
          <a:endParaRPr lang="ru-RU"/>
        </a:p>
      </dgm:t>
    </dgm:pt>
    <dgm:pt modelId="{34B8B210-CF1E-4611-A8EA-5E270F9551DF}">
      <dgm:prSet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Создание на базе общеобразовательных организаций сети технологических кружков для подготовки нового поколения</a:t>
          </a:r>
        </a:p>
        <a:p>
          <a:r>
            <a:rPr lang="ru-RU" sz="1800" b="1" dirty="0">
              <a:solidFill>
                <a:schemeClr val="bg2"/>
              </a:solidFill>
            </a:rPr>
            <a:t>технологических лидеров, инженеров и ученых </a:t>
          </a:r>
        </a:p>
        <a:p>
          <a:endParaRPr lang="ru-RU" sz="1300" dirty="0"/>
        </a:p>
      </dgm:t>
    </dgm:pt>
    <dgm:pt modelId="{7D653D59-1223-4C0B-8EDA-ABD9E1D8DDF7}" type="parTrans" cxnId="{DB0E213B-4C7A-449D-A981-44279049D943}">
      <dgm:prSet/>
      <dgm:spPr/>
      <dgm:t>
        <a:bodyPr/>
        <a:lstStyle/>
        <a:p>
          <a:endParaRPr lang="ru-RU"/>
        </a:p>
      </dgm:t>
    </dgm:pt>
    <dgm:pt modelId="{6A327ECA-D66E-4A51-B8AA-5FB517D5C83B}" type="sibTrans" cxnId="{DB0E213B-4C7A-449D-A981-44279049D943}">
      <dgm:prSet/>
      <dgm:spPr/>
      <dgm:t>
        <a:bodyPr/>
        <a:lstStyle/>
        <a:p>
          <a:endParaRPr lang="ru-RU"/>
        </a:p>
      </dgm:t>
    </dgm:pt>
    <dgm:pt modelId="{E34DED97-4FF7-48BB-A539-034F9EAD9C7E}">
      <dgm:prSet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Создание школьных спортивных клубов и школьных спортивных лиг по видам спорта для </a:t>
          </a:r>
        </a:p>
        <a:p>
          <a:r>
            <a:rPr lang="ru-RU" sz="1800" b="1" dirty="0">
              <a:solidFill>
                <a:schemeClr val="bg2"/>
              </a:solidFill>
            </a:rPr>
            <a:t>формирования здорового спортивного образа жизни обучающихся </a:t>
          </a:r>
        </a:p>
      </dgm:t>
    </dgm:pt>
    <dgm:pt modelId="{AEA3109D-31E1-4289-9E55-EE8652AC3A1E}" type="parTrans" cxnId="{F6B944F3-BD16-4891-9717-638208A4D435}">
      <dgm:prSet/>
      <dgm:spPr/>
      <dgm:t>
        <a:bodyPr/>
        <a:lstStyle/>
        <a:p>
          <a:endParaRPr lang="ru-RU"/>
        </a:p>
      </dgm:t>
    </dgm:pt>
    <dgm:pt modelId="{B70278B7-F645-4607-B974-F1CF924B6AFC}" type="sibTrans" cxnId="{F6B944F3-BD16-4891-9717-638208A4D435}">
      <dgm:prSet/>
      <dgm:spPr/>
      <dgm:t>
        <a:bodyPr/>
        <a:lstStyle/>
        <a:p>
          <a:endParaRPr lang="ru-RU"/>
        </a:p>
      </dgm:t>
    </dgm:pt>
    <dgm:pt modelId="{A598C55F-A3E1-4232-B516-874A90C3F42B}">
      <dgm:prSet custT="1"/>
      <dgm:spPr/>
      <dgm:t>
        <a:bodyPr/>
        <a:lstStyle/>
        <a:p>
          <a:r>
            <a:rPr lang="ru-RU" sz="1800" dirty="0">
              <a:solidFill>
                <a:schemeClr val="bg2"/>
              </a:solidFill>
            </a:rPr>
            <a:t>Создание </a:t>
          </a:r>
          <a:r>
            <a:rPr lang="ru-RU" sz="1800" b="1" dirty="0">
              <a:solidFill>
                <a:schemeClr val="bg2"/>
              </a:solidFill>
            </a:rPr>
            <a:t>школьных музеев, театров, медиацентров </a:t>
          </a:r>
        </a:p>
      </dgm:t>
    </dgm:pt>
    <dgm:pt modelId="{AB149AD1-2DCD-47C0-9104-AC9C2E28561B}" type="parTrans" cxnId="{1FAC490E-DE1A-4246-B5F1-5BCDA1CFE8E8}">
      <dgm:prSet/>
      <dgm:spPr/>
      <dgm:t>
        <a:bodyPr/>
        <a:lstStyle/>
        <a:p>
          <a:endParaRPr lang="ru-RU"/>
        </a:p>
      </dgm:t>
    </dgm:pt>
    <dgm:pt modelId="{42C770FA-509E-400D-A0FE-4653404C8AB6}" type="sibTrans" cxnId="{1FAC490E-DE1A-4246-B5F1-5BCDA1CFE8E8}">
      <dgm:prSet/>
      <dgm:spPr/>
      <dgm:t>
        <a:bodyPr/>
        <a:lstStyle/>
        <a:p>
          <a:endParaRPr lang="ru-RU"/>
        </a:p>
      </dgm:t>
    </dgm:pt>
    <dgm:pt modelId="{A2CE6A34-D46E-4DAA-AFB3-AF5B07861642}" type="pres">
      <dgm:prSet presAssocID="{01671A8F-4F49-4E2E-AACC-424A55D69075}" presName="composite" presStyleCnt="0">
        <dgm:presLayoutVars>
          <dgm:chMax val="1"/>
          <dgm:dir/>
          <dgm:resizeHandles val="exact"/>
        </dgm:presLayoutVars>
      </dgm:prSet>
      <dgm:spPr/>
    </dgm:pt>
    <dgm:pt modelId="{CB3EBF27-EAF0-4340-AB7C-B0B066B28F8A}" type="pres">
      <dgm:prSet presAssocID="{2385A831-A786-4389-A4B5-AFA171558CF0}" presName="roof" presStyleLbl="dkBgShp" presStyleIdx="0" presStyleCnt="2"/>
      <dgm:spPr/>
    </dgm:pt>
    <dgm:pt modelId="{7D5F84AA-6CC6-4197-824B-7A6204252311}" type="pres">
      <dgm:prSet presAssocID="{2385A831-A786-4389-A4B5-AFA171558CF0}" presName="pillars" presStyleCnt="0"/>
      <dgm:spPr/>
    </dgm:pt>
    <dgm:pt modelId="{06573D1E-E504-4282-92ED-F4A47584F5B1}" type="pres">
      <dgm:prSet presAssocID="{2385A831-A786-4389-A4B5-AFA171558CF0}" presName="pillar1" presStyleLbl="node1" presStyleIdx="0" presStyleCnt="4" custScaleY="125526">
        <dgm:presLayoutVars>
          <dgm:bulletEnabled val="1"/>
        </dgm:presLayoutVars>
      </dgm:prSet>
      <dgm:spPr/>
    </dgm:pt>
    <dgm:pt modelId="{540EB6F1-0D5F-4C58-85F0-F419E7752D25}" type="pres">
      <dgm:prSet presAssocID="{E34DED97-4FF7-48BB-A539-034F9EAD9C7E}" presName="pillarX" presStyleLbl="node1" presStyleIdx="1" presStyleCnt="4" custScaleY="125666">
        <dgm:presLayoutVars>
          <dgm:bulletEnabled val="1"/>
        </dgm:presLayoutVars>
      </dgm:prSet>
      <dgm:spPr/>
    </dgm:pt>
    <dgm:pt modelId="{6A24E453-D280-467C-8AAA-44C4A0A73DA5}" type="pres">
      <dgm:prSet presAssocID="{A598C55F-A3E1-4232-B516-874A90C3F42B}" presName="pillarX" presStyleLbl="node1" presStyleIdx="2" presStyleCnt="4" custScaleY="125596">
        <dgm:presLayoutVars>
          <dgm:bulletEnabled val="1"/>
        </dgm:presLayoutVars>
      </dgm:prSet>
      <dgm:spPr/>
    </dgm:pt>
    <dgm:pt modelId="{E5405072-F8CD-45A5-AFBC-F4D886979561}" type="pres">
      <dgm:prSet presAssocID="{1D641884-2021-4243-BDBC-16E68452B285}" presName="pillarX" presStyleLbl="node1" presStyleIdx="3" presStyleCnt="4" custScaleY="121146" custLinFactNeighborX="-502" custLinFactNeighborY="-1227">
        <dgm:presLayoutVars>
          <dgm:bulletEnabled val="1"/>
        </dgm:presLayoutVars>
      </dgm:prSet>
      <dgm:spPr/>
    </dgm:pt>
    <dgm:pt modelId="{851BC852-FC4E-41E5-A17C-A491AB724D8F}" type="pres">
      <dgm:prSet presAssocID="{2385A831-A786-4389-A4B5-AFA171558CF0}" presName="base" presStyleLbl="dkBgShp" presStyleIdx="1" presStyleCnt="2"/>
      <dgm:spPr/>
    </dgm:pt>
  </dgm:ptLst>
  <dgm:cxnLst>
    <dgm:cxn modelId="{7BCA6F0C-FA65-4654-9CDF-FFDB4F4A486A}" type="presOf" srcId="{E34DED97-4FF7-48BB-A539-034F9EAD9C7E}" destId="{540EB6F1-0D5F-4C58-85F0-F419E7752D25}" srcOrd="0" destOrd="0" presId="urn:microsoft.com/office/officeart/2005/8/layout/hList3"/>
    <dgm:cxn modelId="{1FAC490E-DE1A-4246-B5F1-5BCDA1CFE8E8}" srcId="{2385A831-A786-4389-A4B5-AFA171558CF0}" destId="{A598C55F-A3E1-4232-B516-874A90C3F42B}" srcOrd="2" destOrd="0" parTransId="{AB149AD1-2DCD-47C0-9104-AC9C2E28561B}" sibTransId="{42C770FA-509E-400D-A0FE-4653404C8AB6}"/>
    <dgm:cxn modelId="{37A04338-EC40-4E67-883F-DB9D9EE6E39D}" type="presOf" srcId="{1D641884-2021-4243-BDBC-16E68452B285}" destId="{E5405072-F8CD-45A5-AFBC-F4D886979561}" srcOrd="0" destOrd="0" presId="urn:microsoft.com/office/officeart/2005/8/layout/hList3"/>
    <dgm:cxn modelId="{44465938-6038-4CEF-951D-EB60843BE007}" type="presOf" srcId="{01671A8F-4F49-4E2E-AACC-424A55D69075}" destId="{A2CE6A34-D46E-4DAA-AFB3-AF5B07861642}" srcOrd="0" destOrd="0" presId="urn:microsoft.com/office/officeart/2005/8/layout/hList3"/>
    <dgm:cxn modelId="{DB0E213B-4C7A-449D-A981-44279049D943}" srcId="{2385A831-A786-4389-A4B5-AFA171558CF0}" destId="{34B8B210-CF1E-4611-A8EA-5E270F9551DF}" srcOrd="0" destOrd="0" parTransId="{7D653D59-1223-4C0B-8EDA-ABD9E1D8DDF7}" sibTransId="{6A327ECA-D66E-4A51-B8AA-5FB517D5C83B}"/>
    <dgm:cxn modelId="{71E68594-98FF-4E17-89E6-282CA5C7EED9}" type="presOf" srcId="{2385A831-A786-4389-A4B5-AFA171558CF0}" destId="{CB3EBF27-EAF0-4340-AB7C-B0B066B28F8A}" srcOrd="0" destOrd="0" presId="urn:microsoft.com/office/officeart/2005/8/layout/hList3"/>
    <dgm:cxn modelId="{8E26059A-37DB-4F58-988C-BC13906BB97A}" type="presOf" srcId="{A598C55F-A3E1-4232-B516-874A90C3F42B}" destId="{6A24E453-D280-467C-8AAA-44C4A0A73DA5}" srcOrd="0" destOrd="0" presId="urn:microsoft.com/office/officeart/2005/8/layout/hList3"/>
    <dgm:cxn modelId="{1BFDAAC7-BA32-4CFE-BD35-478BBAC0F0FC}" type="presOf" srcId="{34B8B210-CF1E-4611-A8EA-5E270F9551DF}" destId="{06573D1E-E504-4282-92ED-F4A47584F5B1}" srcOrd="0" destOrd="0" presId="urn:microsoft.com/office/officeart/2005/8/layout/hList3"/>
    <dgm:cxn modelId="{A0FD8CE7-4291-4272-AF54-0F864FC65C86}" srcId="{01671A8F-4F49-4E2E-AACC-424A55D69075}" destId="{2385A831-A786-4389-A4B5-AFA171558CF0}" srcOrd="0" destOrd="0" parTransId="{120F0256-80AA-4635-AB86-A9E2E2D4074E}" sibTransId="{E8EA1C25-1A9A-4999-AB3F-BBA6B255E009}"/>
    <dgm:cxn modelId="{F6B944F3-BD16-4891-9717-638208A4D435}" srcId="{2385A831-A786-4389-A4B5-AFA171558CF0}" destId="{E34DED97-4FF7-48BB-A539-034F9EAD9C7E}" srcOrd="1" destOrd="0" parTransId="{AEA3109D-31E1-4289-9E55-EE8652AC3A1E}" sibTransId="{B70278B7-F645-4607-B974-F1CF924B6AFC}"/>
    <dgm:cxn modelId="{912481FB-6785-43E5-9621-9D8CC1D94822}" srcId="{2385A831-A786-4389-A4B5-AFA171558CF0}" destId="{1D641884-2021-4243-BDBC-16E68452B285}" srcOrd="3" destOrd="0" parTransId="{8A72095A-EEA0-4A53-8CE7-590402677C75}" sibTransId="{2DC14F5B-D58E-4F44-BA2C-0A3C35C1B332}"/>
    <dgm:cxn modelId="{286C0E0F-083A-4339-94E4-ED50D342AC82}" type="presParOf" srcId="{A2CE6A34-D46E-4DAA-AFB3-AF5B07861642}" destId="{CB3EBF27-EAF0-4340-AB7C-B0B066B28F8A}" srcOrd="0" destOrd="0" presId="urn:microsoft.com/office/officeart/2005/8/layout/hList3"/>
    <dgm:cxn modelId="{75234B40-4EF2-41E4-9E14-4B75C36EE26F}" type="presParOf" srcId="{A2CE6A34-D46E-4DAA-AFB3-AF5B07861642}" destId="{7D5F84AA-6CC6-4197-824B-7A6204252311}" srcOrd="1" destOrd="0" presId="urn:microsoft.com/office/officeart/2005/8/layout/hList3"/>
    <dgm:cxn modelId="{695EDFF9-1700-432B-AC3F-60FFBA572DE4}" type="presParOf" srcId="{7D5F84AA-6CC6-4197-824B-7A6204252311}" destId="{06573D1E-E504-4282-92ED-F4A47584F5B1}" srcOrd="0" destOrd="0" presId="urn:microsoft.com/office/officeart/2005/8/layout/hList3"/>
    <dgm:cxn modelId="{BE65F8BB-ECB6-449F-BBFA-06CDF4123319}" type="presParOf" srcId="{7D5F84AA-6CC6-4197-824B-7A6204252311}" destId="{540EB6F1-0D5F-4C58-85F0-F419E7752D25}" srcOrd="1" destOrd="0" presId="urn:microsoft.com/office/officeart/2005/8/layout/hList3"/>
    <dgm:cxn modelId="{E2E56333-28AA-4584-9CD4-F044DF814FA8}" type="presParOf" srcId="{7D5F84AA-6CC6-4197-824B-7A6204252311}" destId="{6A24E453-D280-467C-8AAA-44C4A0A73DA5}" srcOrd="2" destOrd="0" presId="urn:microsoft.com/office/officeart/2005/8/layout/hList3"/>
    <dgm:cxn modelId="{36631B2E-3081-4A81-AC4E-716A3A21FFE2}" type="presParOf" srcId="{7D5F84AA-6CC6-4197-824B-7A6204252311}" destId="{E5405072-F8CD-45A5-AFBC-F4D886979561}" srcOrd="3" destOrd="0" presId="urn:microsoft.com/office/officeart/2005/8/layout/hList3"/>
    <dgm:cxn modelId="{DA78260B-055E-47F1-8720-9DD50DA86E7E}" type="presParOf" srcId="{A2CE6A34-D46E-4DAA-AFB3-AF5B07861642}" destId="{851BC852-FC4E-41E5-A17C-A491AB724D8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5146041-076C-4A5C-84EB-ECD9329F505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AB888D-6E4C-40FF-A716-5191837D27BC}">
      <dgm:prSet phldrT="[Текст]" custT="1"/>
      <dgm:spPr/>
      <dgm:t>
        <a:bodyPr/>
        <a:lstStyle/>
        <a:p>
          <a:r>
            <a:rPr lang="ru-RU" sz="2000" b="1" dirty="0">
              <a:solidFill>
                <a:schemeClr val="bg2"/>
              </a:solidFill>
            </a:rPr>
            <a:t>Современные образовательные модели</a:t>
          </a:r>
        </a:p>
      </dgm:t>
    </dgm:pt>
    <dgm:pt modelId="{E5D7E8B4-A5DC-4D0F-9DB5-C47A480B717E}" type="parTrans" cxnId="{9CF4E9BA-35CF-4525-B2F8-B5C2FEF23AFD}">
      <dgm:prSet/>
      <dgm:spPr/>
      <dgm:t>
        <a:bodyPr/>
        <a:lstStyle/>
        <a:p>
          <a:endParaRPr lang="ru-RU"/>
        </a:p>
      </dgm:t>
    </dgm:pt>
    <dgm:pt modelId="{77809F04-A82D-46B3-96F3-0C0D5DE0B146}" type="sibTrans" cxnId="{9CF4E9BA-35CF-4525-B2F8-B5C2FEF23AFD}">
      <dgm:prSet/>
      <dgm:spPr/>
      <dgm:t>
        <a:bodyPr/>
        <a:lstStyle/>
        <a:p>
          <a:endParaRPr lang="ru-RU"/>
        </a:p>
      </dgm:t>
    </dgm:pt>
    <dgm:pt modelId="{3898D8FA-F598-4D40-B7F2-8B2BF7481DAB}">
      <dgm:prSet phldrT="[Текст]" custT="1"/>
      <dgm:spPr/>
      <dgm:t>
        <a:bodyPr/>
        <a:lstStyle/>
        <a:p>
          <a:r>
            <a:rPr lang="ru-RU" sz="2000" b="1" dirty="0">
              <a:solidFill>
                <a:schemeClr val="bg2"/>
              </a:solidFill>
            </a:rPr>
            <a:t>Социальные проекты</a:t>
          </a:r>
        </a:p>
      </dgm:t>
    </dgm:pt>
    <dgm:pt modelId="{A4875C4B-E9AA-4155-A17E-8FF89C5C2FB1}" type="parTrans" cxnId="{9739B1F3-0992-42AF-BA94-4F8D156020D6}">
      <dgm:prSet/>
      <dgm:spPr/>
      <dgm:t>
        <a:bodyPr/>
        <a:lstStyle/>
        <a:p>
          <a:endParaRPr lang="ru-RU"/>
        </a:p>
      </dgm:t>
    </dgm:pt>
    <dgm:pt modelId="{5604DFBF-7B90-4B54-B6DA-D75AFA68E3D2}" type="sibTrans" cxnId="{9739B1F3-0992-42AF-BA94-4F8D156020D6}">
      <dgm:prSet/>
      <dgm:spPr/>
      <dgm:t>
        <a:bodyPr/>
        <a:lstStyle/>
        <a:p>
          <a:endParaRPr lang="ru-RU"/>
        </a:p>
      </dgm:t>
    </dgm:pt>
    <dgm:pt modelId="{EDC270D8-4A87-4D09-9FFF-7ED6DA67C801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bg2"/>
              </a:solidFill>
            </a:rPr>
            <a:t>Волонтерство</a:t>
          </a:r>
        </a:p>
      </dgm:t>
    </dgm:pt>
    <dgm:pt modelId="{8C4FBF12-098E-42CF-ADF7-4719B53BEF5D}" type="parTrans" cxnId="{76A8BC52-B538-4ECD-B431-18740B064F79}">
      <dgm:prSet/>
      <dgm:spPr/>
      <dgm:t>
        <a:bodyPr/>
        <a:lstStyle/>
        <a:p>
          <a:endParaRPr lang="ru-RU"/>
        </a:p>
      </dgm:t>
    </dgm:pt>
    <dgm:pt modelId="{AFF9E34E-B85B-4486-B8B9-EAC212D2A549}" type="sibTrans" cxnId="{76A8BC52-B538-4ECD-B431-18740B064F79}">
      <dgm:prSet/>
      <dgm:spPr/>
      <dgm:t>
        <a:bodyPr/>
        <a:lstStyle/>
        <a:p>
          <a:endParaRPr lang="ru-RU"/>
        </a:p>
      </dgm:t>
    </dgm:pt>
    <dgm:pt modelId="{3249700A-BDA3-4392-B2C7-AA404C56901E}">
      <dgm:prSet phldrT="[Текст]" custT="1"/>
      <dgm:spPr/>
      <dgm:t>
        <a:bodyPr/>
        <a:lstStyle/>
        <a:p>
          <a:r>
            <a:rPr lang="ru-RU" sz="2000" b="1" dirty="0">
              <a:solidFill>
                <a:schemeClr val="bg2"/>
              </a:solidFill>
            </a:rPr>
            <a:t>Дискуссионные и исследовательские клубы</a:t>
          </a:r>
        </a:p>
      </dgm:t>
    </dgm:pt>
    <dgm:pt modelId="{548FDAF9-EA98-4A70-94D4-C093ECDCC22C}" type="parTrans" cxnId="{3451A767-94ED-431E-B2B4-828CE991CA9F}">
      <dgm:prSet/>
      <dgm:spPr/>
      <dgm:t>
        <a:bodyPr/>
        <a:lstStyle/>
        <a:p>
          <a:endParaRPr lang="ru-RU"/>
        </a:p>
      </dgm:t>
    </dgm:pt>
    <dgm:pt modelId="{EA571E38-7834-43D9-A31A-897C19EE5F05}" type="sibTrans" cxnId="{3451A767-94ED-431E-B2B4-828CE991CA9F}">
      <dgm:prSet/>
      <dgm:spPr/>
      <dgm:t>
        <a:bodyPr/>
        <a:lstStyle/>
        <a:p>
          <a:endParaRPr lang="ru-RU"/>
        </a:p>
      </dgm:t>
    </dgm:pt>
    <dgm:pt modelId="{070C9EE6-BB70-44FD-8305-B4A59BA3CE99}">
      <dgm:prSet/>
      <dgm:spPr/>
      <dgm:t>
        <a:bodyPr/>
        <a:lstStyle/>
        <a:p>
          <a:endParaRPr lang="ru-RU"/>
        </a:p>
      </dgm:t>
    </dgm:pt>
    <dgm:pt modelId="{D8D8B46F-5E8B-4D2A-BF3D-D498FF5B707B}" type="parTrans" cxnId="{622F4832-E76D-45D4-883D-89EF83A4ECD5}">
      <dgm:prSet/>
      <dgm:spPr/>
      <dgm:t>
        <a:bodyPr/>
        <a:lstStyle/>
        <a:p>
          <a:endParaRPr lang="ru-RU"/>
        </a:p>
      </dgm:t>
    </dgm:pt>
    <dgm:pt modelId="{3CA72F1D-6F35-4F0F-8A0B-58EB88FC8334}" type="sibTrans" cxnId="{622F4832-E76D-45D4-883D-89EF83A4ECD5}">
      <dgm:prSet/>
      <dgm:spPr/>
      <dgm:t>
        <a:bodyPr/>
        <a:lstStyle/>
        <a:p>
          <a:endParaRPr lang="ru-RU"/>
        </a:p>
      </dgm:t>
    </dgm:pt>
    <dgm:pt modelId="{17553CB1-2488-4030-AD97-A22060410293}">
      <dgm:prSet/>
      <dgm:spPr/>
      <dgm:t>
        <a:bodyPr/>
        <a:lstStyle/>
        <a:p>
          <a:endParaRPr lang="ru-RU"/>
        </a:p>
      </dgm:t>
    </dgm:pt>
    <dgm:pt modelId="{5D477A7B-2B3F-4648-AD92-438D389CA9D7}" type="parTrans" cxnId="{7CFC3A14-A951-4D65-A771-043B0AFFE8A7}">
      <dgm:prSet/>
      <dgm:spPr/>
      <dgm:t>
        <a:bodyPr/>
        <a:lstStyle/>
        <a:p>
          <a:endParaRPr lang="ru-RU"/>
        </a:p>
      </dgm:t>
    </dgm:pt>
    <dgm:pt modelId="{A0B2ADA3-222A-44EA-806D-CC32E133CC53}" type="sibTrans" cxnId="{7CFC3A14-A951-4D65-A771-043B0AFFE8A7}">
      <dgm:prSet/>
      <dgm:spPr/>
      <dgm:t>
        <a:bodyPr/>
        <a:lstStyle/>
        <a:p>
          <a:endParaRPr lang="ru-RU"/>
        </a:p>
      </dgm:t>
    </dgm:pt>
    <dgm:pt modelId="{95FAC226-0012-4D27-9A21-326EDC05A3FE}">
      <dgm:prSet/>
      <dgm:spPr/>
      <dgm:t>
        <a:bodyPr/>
        <a:lstStyle/>
        <a:p>
          <a:endParaRPr lang="ru-RU"/>
        </a:p>
      </dgm:t>
    </dgm:pt>
    <dgm:pt modelId="{6BD7343C-A192-4F3E-8CBB-BC2A269D113F}" type="parTrans" cxnId="{200B0D2F-7CB7-4C8E-9345-55A9D902226C}">
      <dgm:prSet/>
      <dgm:spPr/>
      <dgm:t>
        <a:bodyPr/>
        <a:lstStyle/>
        <a:p>
          <a:endParaRPr lang="ru-RU"/>
        </a:p>
      </dgm:t>
    </dgm:pt>
    <dgm:pt modelId="{99F4C901-9B01-4C4C-94F5-C562B43852C2}" type="sibTrans" cxnId="{200B0D2F-7CB7-4C8E-9345-55A9D902226C}">
      <dgm:prSet/>
      <dgm:spPr/>
      <dgm:t>
        <a:bodyPr/>
        <a:lstStyle/>
        <a:p>
          <a:endParaRPr lang="ru-RU"/>
        </a:p>
      </dgm:t>
    </dgm:pt>
    <dgm:pt modelId="{16F0B010-51DB-4873-98DE-8DC92461EA04}">
      <dgm:prSet custT="1"/>
      <dgm:spPr/>
      <dgm:t>
        <a:bodyPr/>
        <a:lstStyle/>
        <a:p>
          <a:r>
            <a:rPr lang="ru-RU" sz="2400" b="1" dirty="0" err="1">
              <a:solidFill>
                <a:schemeClr val="bg1"/>
              </a:solidFill>
            </a:rPr>
            <a:t>Хакатоны</a:t>
          </a:r>
          <a:endParaRPr lang="ru-RU" sz="2400" b="1" dirty="0">
            <a:solidFill>
              <a:schemeClr val="bg1"/>
            </a:solidFill>
          </a:endParaRPr>
        </a:p>
      </dgm:t>
    </dgm:pt>
    <dgm:pt modelId="{9CEC66C8-1740-45AD-9F6C-72A8F793F9D9}" type="parTrans" cxnId="{B153F3EB-B085-4B7C-A721-44DC852DEDFD}">
      <dgm:prSet/>
      <dgm:spPr/>
      <dgm:t>
        <a:bodyPr/>
        <a:lstStyle/>
        <a:p>
          <a:endParaRPr lang="ru-RU"/>
        </a:p>
      </dgm:t>
    </dgm:pt>
    <dgm:pt modelId="{7426EC3D-2C0F-49CB-977C-C5660D845755}" type="sibTrans" cxnId="{B153F3EB-B085-4B7C-A721-44DC852DEDFD}">
      <dgm:prSet/>
      <dgm:spPr/>
      <dgm:t>
        <a:bodyPr/>
        <a:lstStyle/>
        <a:p>
          <a:endParaRPr lang="ru-RU"/>
        </a:p>
      </dgm:t>
    </dgm:pt>
    <dgm:pt modelId="{00F79869-482B-4CB2-AEF3-86ED13CD9F1D}" type="pres">
      <dgm:prSet presAssocID="{F5146041-076C-4A5C-84EB-ECD9329F505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E5EE99F-0E90-4944-9545-FB90064E8210}" type="pres">
      <dgm:prSet presAssocID="{41AB888D-6E4C-40FF-A716-5191837D27BC}" presName="centerShape" presStyleLbl="node0" presStyleIdx="0" presStyleCnt="1" custScaleX="114542"/>
      <dgm:spPr/>
    </dgm:pt>
    <dgm:pt modelId="{289A442A-51B7-45E6-8387-6F5F7ABFBEFB}" type="pres">
      <dgm:prSet presAssocID="{A4875C4B-E9AA-4155-A17E-8FF89C5C2FB1}" presName="parTrans" presStyleLbl="bgSibTrans2D1" presStyleIdx="0" presStyleCnt="4" custLinFactNeighborX="12556" custLinFactNeighborY="14452"/>
      <dgm:spPr/>
    </dgm:pt>
    <dgm:pt modelId="{201D05E2-878E-45BB-8311-AB413365FB34}" type="pres">
      <dgm:prSet presAssocID="{3898D8FA-F598-4D40-B7F2-8B2BF7481DAB}" presName="node" presStyleLbl="node1" presStyleIdx="0" presStyleCnt="4" custScaleX="108917" custScaleY="104280" custRadScaleRad="100000" custRadScaleInc="0">
        <dgm:presLayoutVars>
          <dgm:bulletEnabled val="1"/>
        </dgm:presLayoutVars>
      </dgm:prSet>
      <dgm:spPr/>
    </dgm:pt>
    <dgm:pt modelId="{351F4839-FF22-404D-B4CE-0CE977304221}" type="pres">
      <dgm:prSet presAssocID="{9CEC66C8-1740-45AD-9F6C-72A8F793F9D9}" presName="parTrans" presStyleLbl="bgSibTrans2D1" presStyleIdx="1" presStyleCnt="4"/>
      <dgm:spPr/>
    </dgm:pt>
    <dgm:pt modelId="{F3732F4B-8405-4D42-8D7F-552FEF91D42E}" type="pres">
      <dgm:prSet presAssocID="{16F0B010-51DB-4873-98DE-8DC92461EA04}" presName="node" presStyleLbl="node1" presStyleIdx="1" presStyleCnt="4" custScaleX="108840">
        <dgm:presLayoutVars>
          <dgm:bulletEnabled val="1"/>
        </dgm:presLayoutVars>
      </dgm:prSet>
      <dgm:spPr/>
    </dgm:pt>
    <dgm:pt modelId="{D4D15CEC-CA64-4FE1-AD05-1DF4E3B3DF30}" type="pres">
      <dgm:prSet presAssocID="{8C4FBF12-098E-42CF-ADF7-4719B53BEF5D}" presName="parTrans" presStyleLbl="bgSibTrans2D1" presStyleIdx="2" presStyleCnt="4"/>
      <dgm:spPr/>
    </dgm:pt>
    <dgm:pt modelId="{53CFDF68-3D05-450F-963A-6C2AE2FCFFA2}" type="pres">
      <dgm:prSet presAssocID="{EDC270D8-4A87-4D09-9FFF-7ED6DA67C801}" presName="node" presStyleLbl="node1" presStyleIdx="2" presStyleCnt="4" custScaleX="106657">
        <dgm:presLayoutVars>
          <dgm:bulletEnabled val="1"/>
        </dgm:presLayoutVars>
      </dgm:prSet>
      <dgm:spPr/>
    </dgm:pt>
    <dgm:pt modelId="{72D0E92C-C9F3-497C-AD96-D5029EA9CDE1}" type="pres">
      <dgm:prSet presAssocID="{548FDAF9-EA98-4A70-94D4-C093ECDCC22C}" presName="parTrans" presStyleLbl="bgSibTrans2D1" presStyleIdx="3" presStyleCnt="4" custLinFactNeighborX="-10911" custLinFactNeighborY="16517"/>
      <dgm:spPr/>
    </dgm:pt>
    <dgm:pt modelId="{4ECE8103-78BC-4518-83A0-0470BBBAB7D6}" type="pres">
      <dgm:prSet presAssocID="{3249700A-BDA3-4392-B2C7-AA404C56901E}" presName="node" presStyleLbl="node1" presStyleIdx="3" presStyleCnt="4" custScaleX="123763" custScaleY="112499">
        <dgm:presLayoutVars>
          <dgm:bulletEnabled val="1"/>
        </dgm:presLayoutVars>
      </dgm:prSet>
      <dgm:spPr/>
    </dgm:pt>
  </dgm:ptLst>
  <dgm:cxnLst>
    <dgm:cxn modelId="{183CA306-3519-43EA-82D3-B272381CE3C4}" type="presOf" srcId="{9CEC66C8-1740-45AD-9F6C-72A8F793F9D9}" destId="{351F4839-FF22-404D-B4CE-0CE977304221}" srcOrd="0" destOrd="0" presId="urn:microsoft.com/office/officeart/2005/8/layout/radial4"/>
    <dgm:cxn modelId="{7CFC3A14-A951-4D65-A771-043B0AFFE8A7}" srcId="{F5146041-076C-4A5C-84EB-ECD9329F5058}" destId="{17553CB1-2488-4030-AD97-A22060410293}" srcOrd="2" destOrd="0" parTransId="{5D477A7B-2B3F-4648-AD92-438D389CA9D7}" sibTransId="{A0B2ADA3-222A-44EA-806D-CC32E133CC53}"/>
    <dgm:cxn modelId="{95655429-2A6C-4A5B-8B8F-B4D9984D3497}" type="presOf" srcId="{8C4FBF12-098E-42CF-ADF7-4719B53BEF5D}" destId="{D4D15CEC-CA64-4FE1-AD05-1DF4E3B3DF30}" srcOrd="0" destOrd="0" presId="urn:microsoft.com/office/officeart/2005/8/layout/radial4"/>
    <dgm:cxn modelId="{200B0D2F-7CB7-4C8E-9345-55A9D902226C}" srcId="{F5146041-076C-4A5C-84EB-ECD9329F5058}" destId="{95FAC226-0012-4D27-9A21-326EDC05A3FE}" srcOrd="3" destOrd="0" parTransId="{6BD7343C-A192-4F3E-8CBB-BC2A269D113F}" sibTransId="{99F4C901-9B01-4C4C-94F5-C562B43852C2}"/>
    <dgm:cxn modelId="{622F4832-E76D-45D4-883D-89EF83A4ECD5}" srcId="{F5146041-076C-4A5C-84EB-ECD9329F5058}" destId="{070C9EE6-BB70-44FD-8305-B4A59BA3CE99}" srcOrd="1" destOrd="0" parTransId="{D8D8B46F-5E8B-4D2A-BF3D-D498FF5B707B}" sibTransId="{3CA72F1D-6F35-4F0F-8A0B-58EB88FC8334}"/>
    <dgm:cxn modelId="{4A360D37-9628-49F6-BF28-FB79EB39D69F}" type="presOf" srcId="{3898D8FA-F598-4D40-B7F2-8B2BF7481DAB}" destId="{201D05E2-878E-45BB-8311-AB413365FB34}" srcOrd="0" destOrd="0" presId="urn:microsoft.com/office/officeart/2005/8/layout/radial4"/>
    <dgm:cxn modelId="{3451A767-94ED-431E-B2B4-828CE991CA9F}" srcId="{41AB888D-6E4C-40FF-A716-5191837D27BC}" destId="{3249700A-BDA3-4392-B2C7-AA404C56901E}" srcOrd="3" destOrd="0" parTransId="{548FDAF9-EA98-4A70-94D4-C093ECDCC22C}" sibTransId="{EA571E38-7834-43D9-A31A-897C19EE5F05}"/>
    <dgm:cxn modelId="{A1F77251-AEF7-4FEF-871A-46A34DB8C3A6}" type="presOf" srcId="{41AB888D-6E4C-40FF-A716-5191837D27BC}" destId="{7E5EE99F-0E90-4944-9545-FB90064E8210}" srcOrd="0" destOrd="0" presId="urn:microsoft.com/office/officeart/2005/8/layout/radial4"/>
    <dgm:cxn modelId="{76A8BC52-B538-4ECD-B431-18740B064F79}" srcId="{41AB888D-6E4C-40FF-A716-5191837D27BC}" destId="{EDC270D8-4A87-4D09-9FFF-7ED6DA67C801}" srcOrd="2" destOrd="0" parTransId="{8C4FBF12-098E-42CF-ADF7-4719B53BEF5D}" sibTransId="{AFF9E34E-B85B-4486-B8B9-EAC212D2A549}"/>
    <dgm:cxn modelId="{97018295-1411-4578-B34D-4C6F46B242F7}" type="presOf" srcId="{F5146041-076C-4A5C-84EB-ECD9329F5058}" destId="{00F79869-482B-4CB2-AEF3-86ED13CD9F1D}" srcOrd="0" destOrd="0" presId="urn:microsoft.com/office/officeart/2005/8/layout/radial4"/>
    <dgm:cxn modelId="{A01907BA-4823-415E-A0B2-990959867020}" type="presOf" srcId="{3249700A-BDA3-4392-B2C7-AA404C56901E}" destId="{4ECE8103-78BC-4518-83A0-0470BBBAB7D6}" srcOrd="0" destOrd="0" presId="urn:microsoft.com/office/officeart/2005/8/layout/radial4"/>
    <dgm:cxn modelId="{9CF4E9BA-35CF-4525-B2F8-B5C2FEF23AFD}" srcId="{F5146041-076C-4A5C-84EB-ECD9329F5058}" destId="{41AB888D-6E4C-40FF-A716-5191837D27BC}" srcOrd="0" destOrd="0" parTransId="{E5D7E8B4-A5DC-4D0F-9DB5-C47A480B717E}" sibTransId="{77809F04-A82D-46B3-96F3-0C0D5DE0B146}"/>
    <dgm:cxn modelId="{48DC89BE-5EB3-44E4-96C3-59EF85FF8E00}" type="presOf" srcId="{A4875C4B-E9AA-4155-A17E-8FF89C5C2FB1}" destId="{289A442A-51B7-45E6-8387-6F5F7ABFBEFB}" srcOrd="0" destOrd="0" presId="urn:microsoft.com/office/officeart/2005/8/layout/radial4"/>
    <dgm:cxn modelId="{5B9B07D4-F3BA-44F3-BC36-19BD54BB945E}" type="presOf" srcId="{16F0B010-51DB-4873-98DE-8DC92461EA04}" destId="{F3732F4B-8405-4D42-8D7F-552FEF91D42E}" srcOrd="0" destOrd="0" presId="urn:microsoft.com/office/officeart/2005/8/layout/radial4"/>
    <dgm:cxn modelId="{B153F3EB-B085-4B7C-A721-44DC852DEDFD}" srcId="{41AB888D-6E4C-40FF-A716-5191837D27BC}" destId="{16F0B010-51DB-4873-98DE-8DC92461EA04}" srcOrd="1" destOrd="0" parTransId="{9CEC66C8-1740-45AD-9F6C-72A8F793F9D9}" sibTransId="{7426EC3D-2C0F-49CB-977C-C5660D845755}"/>
    <dgm:cxn modelId="{75EC0AED-12DD-4B91-8D88-F2D588BA392A}" type="presOf" srcId="{EDC270D8-4A87-4D09-9FFF-7ED6DA67C801}" destId="{53CFDF68-3D05-450F-963A-6C2AE2FCFFA2}" srcOrd="0" destOrd="0" presId="urn:microsoft.com/office/officeart/2005/8/layout/radial4"/>
    <dgm:cxn modelId="{9739B1F3-0992-42AF-BA94-4F8D156020D6}" srcId="{41AB888D-6E4C-40FF-A716-5191837D27BC}" destId="{3898D8FA-F598-4D40-B7F2-8B2BF7481DAB}" srcOrd="0" destOrd="0" parTransId="{A4875C4B-E9AA-4155-A17E-8FF89C5C2FB1}" sibTransId="{5604DFBF-7B90-4B54-B6DA-D75AFA68E3D2}"/>
    <dgm:cxn modelId="{781DA8FE-BAF3-4A75-B26A-3D315771DA85}" type="presOf" srcId="{548FDAF9-EA98-4A70-94D4-C093ECDCC22C}" destId="{72D0E92C-C9F3-497C-AD96-D5029EA9CDE1}" srcOrd="0" destOrd="0" presId="urn:microsoft.com/office/officeart/2005/8/layout/radial4"/>
    <dgm:cxn modelId="{791C872A-59A0-450A-A77A-3F5E9BE1B7C2}" type="presParOf" srcId="{00F79869-482B-4CB2-AEF3-86ED13CD9F1D}" destId="{7E5EE99F-0E90-4944-9545-FB90064E8210}" srcOrd="0" destOrd="0" presId="urn:microsoft.com/office/officeart/2005/8/layout/radial4"/>
    <dgm:cxn modelId="{A7ABF133-8A8B-45BA-8E26-EF8DAF45B8D7}" type="presParOf" srcId="{00F79869-482B-4CB2-AEF3-86ED13CD9F1D}" destId="{289A442A-51B7-45E6-8387-6F5F7ABFBEFB}" srcOrd="1" destOrd="0" presId="urn:microsoft.com/office/officeart/2005/8/layout/radial4"/>
    <dgm:cxn modelId="{967C0CC0-01F8-4C3C-A646-3B5D05D7E8F0}" type="presParOf" srcId="{00F79869-482B-4CB2-AEF3-86ED13CD9F1D}" destId="{201D05E2-878E-45BB-8311-AB413365FB34}" srcOrd="2" destOrd="0" presId="urn:microsoft.com/office/officeart/2005/8/layout/radial4"/>
    <dgm:cxn modelId="{35E5D9E6-8947-4E03-9434-4A22B898443D}" type="presParOf" srcId="{00F79869-482B-4CB2-AEF3-86ED13CD9F1D}" destId="{351F4839-FF22-404D-B4CE-0CE977304221}" srcOrd="3" destOrd="0" presId="urn:microsoft.com/office/officeart/2005/8/layout/radial4"/>
    <dgm:cxn modelId="{E367FEBB-4BCD-4B35-B5E2-B084A26000EA}" type="presParOf" srcId="{00F79869-482B-4CB2-AEF3-86ED13CD9F1D}" destId="{F3732F4B-8405-4D42-8D7F-552FEF91D42E}" srcOrd="4" destOrd="0" presId="urn:microsoft.com/office/officeart/2005/8/layout/radial4"/>
    <dgm:cxn modelId="{2C003160-E4E3-4D01-A5B2-EF3898FC8218}" type="presParOf" srcId="{00F79869-482B-4CB2-AEF3-86ED13CD9F1D}" destId="{D4D15CEC-CA64-4FE1-AD05-1DF4E3B3DF30}" srcOrd="5" destOrd="0" presId="urn:microsoft.com/office/officeart/2005/8/layout/radial4"/>
    <dgm:cxn modelId="{90F0DC4E-5379-4377-A9B7-B1FB7C74C64F}" type="presParOf" srcId="{00F79869-482B-4CB2-AEF3-86ED13CD9F1D}" destId="{53CFDF68-3D05-450F-963A-6C2AE2FCFFA2}" srcOrd="6" destOrd="0" presId="urn:microsoft.com/office/officeart/2005/8/layout/radial4"/>
    <dgm:cxn modelId="{CF260FFA-C594-40FD-924D-E75F55E719D8}" type="presParOf" srcId="{00F79869-482B-4CB2-AEF3-86ED13CD9F1D}" destId="{72D0E92C-C9F3-497C-AD96-D5029EA9CDE1}" srcOrd="7" destOrd="0" presId="urn:microsoft.com/office/officeart/2005/8/layout/radial4"/>
    <dgm:cxn modelId="{851A2C6E-E1B5-4B51-80A5-652A70EF474F}" type="presParOf" srcId="{00F79869-482B-4CB2-AEF3-86ED13CD9F1D}" destId="{4ECE8103-78BC-4518-83A0-0470BBBAB7D6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63CA6E1-AFB2-40FE-8D3B-BDA715558AB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CC0553E-9AB9-4DF0-9DE8-CD81CC35F0A3}">
      <dgm:prSet phldrT="[Текст]"/>
      <dgm:spPr/>
      <dgm:t>
        <a:bodyPr/>
        <a:lstStyle/>
        <a:p>
          <a:r>
            <a:rPr lang="ru-RU" b="1" dirty="0">
              <a:solidFill>
                <a:schemeClr val="bg2"/>
              </a:solidFill>
            </a:rPr>
            <a:t>Модули  школы (формальное образование)</a:t>
          </a:r>
        </a:p>
      </dgm:t>
    </dgm:pt>
    <dgm:pt modelId="{7BEAF5CC-A8B4-476F-A9BA-DD377D6C54F2}" type="parTrans" cxnId="{52A8D3A7-ECE1-4C2A-ABA2-3EC720022602}">
      <dgm:prSet/>
      <dgm:spPr/>
      <dgm:t>
        <a:bodyPr/>
        <a:lstStyle/>
        <a:p>
          <a:endParaRPr lang="ru-RU"/>
        </a:p>
      </dgm:t>
    </dgm:pt>
    <dgm:pt modelId="{25D2B14F-7575-49F1-BFEA-24EB5918727A}" type="sibTrans" cxnId="{52A8D3A7-ECE1-4C2A-ABA2-3EC720022602}">
      <dgm:prSet/>
      <dgm:spPr/>
      <dgm:t>
        <a:bodyPr/>
        <a:lstStyle/>
        <a:p>
          <a:endParaRPr lang="ru-RU"/>
        </a:p>
      </dgm:t>
    </dgm:pt>
    <dgm:pt modelId="{97247050-AD78-411B-AA32-65FDE7A766BF}">
      <dgm:prSet phldrT="[Текст]"/>
      <dgm:spPr/>
      <dgm:t>
        <a:bodyPr/>
        <a:lstStyle/>
        <a:p>
          <a:r>
            <a:rPr lang="ru-RU" b="1" dirty="0">
              <a:solidFill>
                <a:schemeClr val="bg1"/>
              </a:solidFill>
            </a:rPr>
            <a:t>Модули ОДО (неформальное образование)</a:t>
          </a:r>
        </a:p>
      </dgm:t>
    </dgm:pt>
    <dgm:pt modelId="{5CEE4B06-EED5-463A-8847-1A0245208160}" type="parTrans" cxnId="{682E6D82-BEC6-4F01-A303-834E518BAF94}">
      <dgm:prSet/>
      <dgm:spPr/>
      <dgm:t>
        <a:bodyPr/>
        <a:lstStyle/>
        <a:p>
          <a:endParaRPr lang="ru-RU"/>
        </a:p>
      </dgm:t>
    </dgm:pt>
    <dgm:pt modelId="{CA2251F2-F50A-4F77-9AF8-6397A287BCF8}" type="sibTrans" cxnId="{682E6D82-BEC6-4F01-A303-834E518BAF94}">
      <dgm:prSet/>
      <dgm:spPr/>
      <dgm:t>
        <a:bodyPr/>
        <a:lstStyle/>
        <a:p>
          <a:endParaRPr lang="ru-RU"/>
        </a:p>
      </dgm:t>
    </dgm:pt>
    <dgm:pt modelId="{5EB2B2B2-63F9-481B-8E40-5D6E8675F4A5}">
      <dgm:prSet phldrT="[Текст]"/>
      <dgm:spPr/>
      <dgm:t>
        <a:bodyPr/>
        <a:lstStyle/>
        <a:p>
          <a:r>
            <a:rPr lang="ru-RU" b="1" dirty="0">
              <a:solidFill>
                <a:schemeClr val="bg2"/>
              </a:solidFill>
            </a:rPr>
            <a:t>Модули  ДО других организаций (неформальное и </a:t>
          </a:r>
          <a:r>
            <a:rPr lang="ru-RU" b="1" dirty="0" err="1">
              <a:solidFill>
                <a:schemeClr val="bg2"/>
              </a:solidFill>
            </a:rPr>
            <a:t>информальное</a:t>
          </a:r>
          <a:r>
            <a:rPr lang="ru-RU" b="1" dirty="0">
              <a:solidFill>
                <a:schemeClr val="bg2"/>
              </a:solidFill>
            </a:rPr>
            <a:t> образование)</a:t>
          </a:r>
        </a:p>
      </dgm:t>
    </dgm:pt>
    <dgm:pt modelId="{4C3401CE-24DB-40D6-B777-D2A569B90DC0}" type="parTrans" cxnId="{DD524C61-C4CE-464C-8562-17AB2640F2BB}">
      <dgm:prSet/>
      <dgm:spPr/>
      <dgm:t>
        <a:bodyPr/>
        <a:lstStyle/>
        <a:p>
          <a:endParaRPr lang="ru-RU"/>
        </a:p>
      </dgm:t>
    </dgm:pt>
    <dgm:pt modelId="{0F4E1BB3-00C6-41CA-9C9C-C3235D577817}" type="sibTrans" cxnId="{DD524C61-C4CE-464C-8562-17AB2640F2BB}">
      <dgm:prSet/>
      <dgm:spPr/>
      <dgm:t>
        <a:bodyPr/>
        <a:lstStyle/>
        <a:p>
          <a:endParaRPr lang="ru-RU"/>
        </a:p>
      </dgm:t>
    </dgm:pt>
    <dgm:pt modelId="{9F9CBADF-DA35-420C-96BC-517D4EE3C85E}" type="pres">
      <dgm:prSet presAssocID="{663CA6E1-AFB2-40FE-8D3B-BDA715558AB6}" presName="CompostProcess" presStyleCnt="0">
        <dgm:presLayoutVars>
          <dgm:dir/>
          <dgm:resizeHandles val="exact"/>
        </dgm:presLayoutVars>
      </dgm:prSet>
      <dgm:spPr/>
    </dgm:pt>
    <dgm:pt modelId="{E3994FF4-FDBF-410A-8629-5350E63015D5}" type="pres">
      <dgm:prSet presAssocID="{663CA6E1-AFB2-40FE-8D3B-BDA715558AB6}" presName="arrow" presStyleLbl="bgShp" presStyleIdx="0" presStyleCnt="1"/>
      <dgm:spPr/>
    </dgm:pt>
    <dgm:pt modelId="{42A905D4-0D5E-4ECB-82FE-369CDF51261D}" type="pres">
      <dgm:prSet presAssocID="{663CA6E1-AFB2-40FE-8D3B-BDA715558AB6}" presName="linearProcess" presStyleCnt="0"/>
      <dgm:spPr/>
    </dgm:pt>
    <dgm:pt modelId="{25441AEE-FBE8-457B-B71F-CCEFE1CDB3A6}" type="pres">
      <dgm:prSet presAssocID="{9CC0553E-9AB9-4DF0-9DE8-CD81CC35F0A3}" presName="textNode" presStyleLbl="node1" presStyleIdx="0" presStyleCnt="3">
        <dgm:presLayoutVars>
          <dgm:bulletEnabled val="1"/>
        </dgm:presLayoutVars>
      </dgm:prSet>
      <dgm:spPr/>
    </dgm:pt>
    <dgm:pt modelId="{E34CF274-7C57-47B8-AFDB-6D1718D770FA}" type="pres">
      <dgm:prSet presAssocID="{25D2B14F-7575-49F1-BFEA-24EB5918727A}" presName="sibTrans" presStyleCnt="0"/>
      <dgm:spPr/>
    </dgm:pt>
    <dgm:pt modelId="{1CAF1DEC-EB76-44F1-97D6-D37754A03FEF}" type="pres">
      <dgm:prSet presAssocID="{97247050-AD78-411B-AA32-65FDE7A766BF}" presName="textNode" presStyleLbl="node1" presStyleIdx="1" presStyleCnt="3">
        <dgm:presLayoutVars>
          <dgm:bulletEnabled val="1"/>
        </dgm:presLayoutVars>
      </dgm:prSet>
      <dgm:spPr/>
    </dgm:pt>
    <dgm:pt modelId="{CE2C4CE2-30C5-422D-8C80-B72B34C51D9C}" type="pres">
      <dgm:prSet presAssocID="{CA2251F2-F50A-4F77-9AF8-6397A287BCF8}" presName="sibTrans" presStyleCnt="0"/>
      <dgm:spPr/>
    </dgm:pt>
    <dgm:pt modelId="{25E63200-4C14-465E-9E71-955FA2CA5F1F}" type="pres">
      <dgm:prSet presAssocID="{5EB2B2B2-63F9-481B-8E40-5D6E8675F4A5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8F95790F-82F1-4D5A-B595-AADE749D6F4F}" type="presOf" srcId="{97247050-AD78-411B-AA32-65FDE7A766BF}" destId="{1CAF1DEC-EB76-44F1-97D6-D37754A03FEF}" srcOrd="0" destOrd="0" presId="urn:microsoft.com/office/officeart/2005/8/layout/hProcess9"/>
    <dgm:cxn modelId="{DD524C61-C4CE-464C-8562-17AB2640F2BB}" srcId="{663CA6E1-AFB2-40FE-8D3B-BDA715558AB6}" destId="{5EB2B2B2-63F9-481B-8E40-5D6E8675F4A5}" srcOrd="2" destOrd="0" parTransId="{4C3401CE-24DB-40D6-B777-D2A569B90DC0}" sibTransId="{0F4E1BB3-00C6-41CA-9C9C-C3235D577817}"/>
    <dgm:cxn modelId="{99BE3D70-BC56-495A-A628-18C2812696FA}" type="presOf" srcId="{9CC0553E-9AB9-4DF0-9DE8-CD81CC35F0A3}" destId="{25441AEE-FBE8-457B-B71F-CCEFE1CDB3A6}" srcOrd="0" destOrd="0" presId="urn:microsoft.com/office/officeart/2005/8/layout/hProcess9"/>
    <dgm:cxn modelId="{3CA8BC7D-FC45-46B3-B194-F5D5CAB7C0B7}" type="presOf" srcId="{5EB2B2B2-63F9-481B-8E40-5D6E8675F4A5}" destId="{25E63200-4C14-465E-9E71-955FA2CA5F1F}" srcOrd="0" destOrd="0" presId="urn:microsoft.com/office/officeart/2005/8/layout/hProcess9"/>
    <dgm:cxn modelId="{682E6D82-BEC6-4F01-A303-834E518BAF94}" srcId="{663CA6E1-AFB2-40FE-8D3B-BDA715558AB6}" destId="{97247050-AD78-411B-AA32-65FDE7A766BF}" srcOrd="1" destOrd="0" parTransId="{5CEE4B06-EED5-463A-8847-1A0245208160}" sibTransId="{CA2251F2-F50A-4F77-9AF8-6397A287BCF8}"/>
    <dgm:cxn modelId="{52A8D3A7-ECE1-4C2A-ABA2-3EC720022602}" srcId="{663CA6E1-AFB2-40FE-8D3B-BDA715558AB6}" destId="{9CC0553E-9AB9-4DF0-9DE8-CD81CC35F0A3}" srcOrd="0" destOrd="0" parTransId="{7BEAF5CC-A8B4-476F-A9BA-DD377D6C54F2}" sibTransId="{25D2B14F-7575-49F1-BFEA-24EB5918727A}"/>
    <dgm:cxn modelId="{FBC331BC-D5B2-4D4D-89AF-539FB3A88254}" type="presOf" srcId="{663CA6E1-AFB2-40FE-8D3B-BDA715558AB6}" destId="{9F9CBADF-DA35-420C-96BC-517D4EE3C85E}" srcOrd="0" destOrd="0" presId="urn:microsoft.com/office/officeart/2005/8/layout/hProcess9"/>
    <dgm:cxn modelId="{3ADF0D98-E90E-4ADD-B115-45ECF51B45E4}" type="presParOf" srcId="{9F9CBADF-DA35-420C-96BC-517D4EE3C85E}" destId="{E3994FF4-FDBF-410A-8629-5350E63015D5}" srcOrd="0" destOrd="0" presId="urn:microsoft.com/office/officeart/2005/8/layout/hProcess9"/>
    <dgm:cxn modelId="{8CE32AE4-8693-4762-AE58-198888DF5631}" type="presParOf" srcId="{9F9CBADF-DA35-420C-96BC-517D4EE3C85E}" destId="{42A905D4-0D5E-4ECB-82FE-369CDF51261D}" srcOrd="1" destOrd="0" presId="urn:microsoft.com/office/officeart/2005/8/layout/hProcess9"/>
    <dgm:cxn modelId="{B9BF2181-F0FE-46C3-A011-FB30B32164C8}" type="presParOf" srcId="{42A905D4-0D5E-4ECB-82FE-369CDF51261D}" destId="{25441AEE-FBE8-457B-B71F-CCEFE1CDB3A6}" srcOrd="0" destOrd="0" presId="urn:microsoft.com/office/officeart/2005/8/layout/hProcess9"/>
    <dgm:cxn modelId="{F0DE8E20-159B-4A30-865C-2856192127DB}" type="presParOf" srcId="{42A905D4-0D5E-4ECB-82FE-369CDF51261D}" destId="{E34CF274-7C57-47B8-AFDB-6D1718D770FA}" srcOrd="1" destOrd="0" presId="urn:microsoft.com/office/officeart/2005/8/layout/hProcess9"/>
    <dgm:cxn modelId="{25F09D2B-2A77-4A49-AC27-71DA031CD93B}" type="presParOf" srcId="{42A905D4-0D5E-4ECB-82FE-369CDF51261D}" destId="{1CAF1DEC-EB76-44F1-97D6-D37754A03FEF}" srcOrd="2" destOrd="0" presId="urn:microsoft.com/office/officeart/2005/8/layout/hProcess9"/>
    <dgm:cxn modelId="{9B86048C-1EB8-4143-95F4-B16E5B2F170A}" type="presParOf" srcId="{42A905D4-0D5E-4ECB-82FE-369CDF51261D}" destId="{CE2C4CE2-30C5-422D-8C80-B72B34C51D9C}" srcOrd="3" destOrd="0" presId="urn:microsoft.com/office/officeart/2005/8/layout/hProcess9"/>
    <dgm:cxn modelId="{A8BFFB87-3BFD-4520-8FAC-6C01E47856A8}" type="presParOf" srcId="{42A905D4-0D5E-4ECB-82FE-369CDF51261D}" destId="{25E63200-4C14-465E-9E71-955FA2CA5F1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849B4D-A099-4DDE-B603-AB371842C1E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394F8A-348C-40E0-BE7E-C249078E2DB6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</a:rPr>
            <a:t>Образовательная политика</a:t>
          </a:r>
        </a:p>
      </dgm:t>
    </dgm:pt>
    <dgm:pt modelId="{AF2C150C-FC30-4801-9C77-B009E392CC4F}" type="parTrans" cxnId="{32969D1A-B383-483B-A324-4173DF00FD90}">
      <dgm:prSet/>
      <dgm:spPr/>
      <dgm:t>
        <a:bodyPr/>
        <a:lstStyle/>
        <a:p>
          <a:endParaRPr lang="ru-RU"/>
        </a:p>
      </dgm:t>
    </dgm:pt>
    <dgm:pt modelId="{19BCD5BA-81E3-4461-88B8-60AEC87505D4}" type="sibTrans" cxnId="{32969D1A-B383-483B-A324-4173DF00FD90}">
      <dgm:prSet/>
      <dgm:spPr/>
      <dgm:t>
        <a:bodyPr/>
        <a:lstStyle/>
        <a:p>
          <a:endParaRPr lang="ru-RU"/>
        </a:p>
      </dgm:t>
    </dgm:pt>
    <dgm:pt modelId="{9EBB1455-C76C-425A-A8D3-A10B8ED887A1}">
      <dgm:prSet phldrT="[Текст]" custT="1"/>
      <dgm:spPr/>
      <dgm:t>
        <a:bodyPr/>
        <a:lstStyle/>
        <a:p>
          <a:r>
            <a:rPr lang="ru-RU" sz="1800" b="1" dirty="0"/>
            <a:t>Идеи, ценности, приоритеты </a:t>
          </a:r>
          <a:r>
            <a:rPr lang="ru-RU" sz="1800" dirty="0"/>
            <a:t>(концепции)</a:t>
          </a:r>
        </a:p>
      </dgm:t>
    </dgm:pt>
    <dgm:pt modelId="{9088E517-B235-41D1-8438-82E79BB5EA6C}" type="parTrans" cxnId="{C053428E-926D-4840-A1DE-3954A77F543B}">
      <dgm:prSet/>
      <dgm:spPr/>
      <dgm:t>
        <a:bodyPr/>
        <a:lstStyle/>
        <a:p>
          <a:endParaRPr lang="ru-RU"/>
        </a:p>
      </dgm:t>
    </dgm:pt>
    <dgm:pt modelId="{5457D3DC-1533-41F8-B0F5-24C5D588738D}" type="sibTrans" cxnId="{C053428E-926D-4840-A1DE-3954A77F543B}">
      <dgm:prSet/>
      <dgm:spPr/>
      <dgm:t>
        <a:bodyPr/>
        <a:lstStyle/>
        <a:p>
          <a:endParaRPr lang="ru-RU"/>
        </a:p>
      </dgm:t>
    </dgm:pt>
    <dgm:pt modelId="{324FD0C7-88EC-4AF4-B6FA-7ABEBD023216}">
      <dgm:prSet phldrT="[Текст]" custT="1"/>
      <dgm:spPr/>
      <dgm:t>
        <a:bodyPr/>
        <a:lstStyle/>
        <a:p>
          <a:r>
            <a:rPr lang="ru-RU" sz="1800" b="1" dirty="0"/>
            <a:t>Механизмы </a:t>
          </a:r>
          <a:r>
            <a:rPr lang="ru-RU" sz="1800" dirty="0"/>
            <a:t>реализации (программы)</a:t>
          </a:r>
        </a:p>
      </dgm:t>
    </dgm:pt>
    <dgm:pt modelId="{D5B69053-5258-4829-8454-D17CF839C66A}" type="parTrans" cxnId="{3BD0974C-4B04-4412-A35E-E18B8D89A001}">
      <dgm:prSet/>
      <dgm:spPr/>
      <dgm:t>
        <a:bodyPr/>
        <a:lstStyle/>
        <a:p>
          <a:endParaRPr lang="ru-RU"/>
        </a:p>
      </dgm:t>
    </dgm:pt>
    <dgm:pt modelId="{06109B6C-D484-47C5-996B-CCF1C79F01FC}" type="sibTrans" cxnId="{3BD0974C-4B04-4412-A35E-E18B8D89A001}">
      <dgm:prSet/>
      <dgm:spPr/>
      <dgm:t>
        <a:bodyPr/>
        <a:lstStyle/>
        <a:p>
          <a:endParaRPr lang="ru-RU"/>
        </a:p>
      </dgm:t>
    </dgm:pt>
    <dgm:pt modelId="{8DDC0A0B-1FEA-41F6-A9AF-61028037FE40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1"/>
              </a:solidFill>
            </a:rPr>
            <a:t>Новые цели и результаты  </a:t>
          </a:r>
        </a:p>
      </dgm:t>
    </dgm:pt>
    <dgm:pt modelId="{DAE10693-B4C2-4E73-AAA8-ABCC2B1D5FAF}" type="parTrans" cxnId="{021FC18C-4A2B-481A-9F97-DA86B46BEE63}">
      <dgm:prSet/>
      <dgm:spPr/>
      <dgm:t>
        <a:bodyPr/>
        <a:lstStyle/>
        <a:p>
          <a:endParaRPr lang="ru-RU"/>
        </a:p>
      </dgm:t>
    </dgm:pt>
    <dgm:pt modelId="{36DF2BD1-FE58-4DA9-B32F-D76E11B6E3C2}" type="sibTrans" cxnId="{021FC18C-4A2B-481A-9F97-DA86B46BEE63}">
      <dgm:prSet/>
      <dgm:spPr/>
      <dgm:t>
        <a:bodyPr/>
        <a:lstStyle/>
        <a:p>
          <a:endParaRPr lang="ru-RU"/>
        </a:p>
      </dgm:t>
    </dgm:pt>
    <dgm:pt modelId="{54A1000A-49C8-4984-B14F-B388E9D50324}">
      <dgm:prSet phldrT="[Текст]" custT="1"/>
      <dgm:spPr/>
      <dgm:t>
        <a:bodyPr/>
        <a:lstStyle/>
        <a:p>
          <a:r>
            <a:rPr lang="ru-RU" sz="1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Компетентность </a:t>
          </a:r>
          <a:r>
            <a: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(</a:t>
          </a:r>
          <a:r>
            <a:rPr lang="ru-RU" sz="1400" dirty="0" err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знаниевые</a:t>
          </a:r>
          <a:r>
            <a: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, деятельностные, </a:t>
          </a:r>
          <a:r>
            <a:rPr lang="ru-RU" sz="1400" dirty="0" err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отношенческие</a:t>
          </a:r>
          <a:r>
            <a: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  компоненты)</a:t>
          </a:r>
          <a:endParaRPr lang="ru-RU" sz="1400" dirty="0"/>
        </a:p>
      </dgm:t>
    </dgm:pt>
    <dgm:pt modelId="{96E9E333-25FC-4D3F-80ED-709E6E3214E5}" type="parTrans" cxnId="{AF12A4E4-7FFE-4509-BC67-D8CAFFE436E7}">
      <dgm:prSet/>
      <dgm:spPr/>
      <dgm:t>
        <a:bodyPr/>
        <a:lstStyle/>
        <a:p>
          <a:endParaRPr lang="ru-RU"/>
        </a:p>
      </dgm:t>
    </dgm:pt>
    <dgm:pt modelId="{DC88186E-7C05-455F-B523-32E1F36C185E}" type="sibTrans" cxnId="{AF12A4E4-7FFE-4509-BC67-D8CAFFE436E7}">
      <dgm:prSet/>
      <dgm:spPr/>
      <dgm:t>
        <a:bodyPr/>
        <a:lstStyle/>
        <a:p>
          <a:endParaRPr lang="ru-RU"/>
        </a:p>
      </dgm:t>
    </dgm:pt>
    <dgm:pt modelId="{C6E324FD-93EE-49E6-8CAD-D5247D42E7EC}">
      <dgm:prSet phldrT="[Текст]"/>
      <dgm:spPr/>
      <dgm:t>
        <a:bodyPr/>
        <a:lstStyle/>
        <a:p>
          <a:r>
            <a:rPr lang="ru-RU" b="1" dirty="0">
              <a:solidFill>
                <a:schemeClr val="bg1"/>
              </a:solidFill>
            </a:rPr>
            <a:t>Требования к содержанию образования</a:t>
          </a:r>
        </a:p>
      </dgm:t>
    </dgm:pt>
    <dgm:pt modelId="{24C95F6D-C425-481B-B30D-E4BB66B91FEE}" type="parTrans" cxnId="{0BAA136D-573F-41CA-AEC6-A1D0A50B0E97}">
      <dgm:prSet/>
      <dgm:spPr/>
      <dgm:t>
        <a:bodyPr/>
        <a:lstStyle/>
        <a:p>
          <a:endParaRPr lang="ru-RU"/>
        </a:p>
      </dgm:t>
    </dgm:pt>
    <dgm:pt modelId="{1C9EC769-5AE6-4F9A-ACEC-E876B790E387}" type="sibTrans" cxnId="{0BAA136D-573F-41CA-AEC6-A1D0A50B0E97}">
      <dgm:prSet/>
      <dgm:spPr/>
      <dgm:t>
        <a:bodyPr/>
        <a:lstStyle/>
        <a:p>
          <a:endParaRPr lang="ru-RU"/>
        </a:p>
      </dgm:t>
    </dgm:pt>
    <dgm:pt modelId="{A2A11048-6359-4429-8835-6654A10AF5E6}">
      <dgm:prSet phldrT="[Текст]" custT="1"/>
      <dgm:spPr/>
      <dgm:t>
        <a:bodyPr/>
        <a:lstStyle/>
        <a:p>
          <a:r>
            <a:rPr lang="ru-RU" sz="1200" dirty="0">
              <a:effectLst/>
              <a:latin typeface="+mj-lt"/>
              <a:ea typeface="Calibri" panose="020F0502020204030204" pitchFamily="34" charset="0"/>
            </a:rPr>
            <a:t>Опыт</a:t>
          </a:r>
          <a:r>
            <a:rPr lang="ru-RU" sz="1200" b="1" dirty="0">
              <a:effectLst/>
              <a:latin typeface="+mj-lt"/>
              <a:ea typeface="Calibri" panose="020F0502020204030204" pitchFamily="34" charset="0"/>
            </a:rPr>
            <a:t> </a:t>
          </a:r>
          <a:r>
            <a:rPr lang="ru-RU" sz="1200" dirty="0">
              <a:effectLst/>
              <a:latin typeface="+mj-lt"/>
              <a:ea typeface="Calibri" panose="020F0502020204030204" pitchFamily="34" charset="0"/>
            </a:rPr>
            <a:t>познавательной деятельности –знания;</a:t>
          </a:r>
          <a:endParaRPr lang="ru-RU" sz="1200" dirty="0">
            <a:latin typeface="+mj-lt"/>
          </a:endParaRPr>
        </a:p>
      </dgm:t>
    </dgm:pt>
    <dgm:pt modelId="{F56EE3D9-6D70-4D8F-B81B-05F8AC9A6C1F}" type="parTrans" cxnId="{576A88E1-35D0-473E-9D11-FFFA422E935B}">
      <dgm:prSet/>
      <dgm:spPr/>
      <dgm:t>
        <a:bodyPr/>
        <a:lstStyle/>
        <a:p>
          <a:endParaRPr lang="ru-RU"/>
        </a:p>
      </dgm:t>
    </dgm:pt>
    <dgm:pt modelId="{48098F0D-8163-4DA4-BA9F-625026FC3F31}" type="sibTrans" cxnId="{576A88E1-35D0-473E-9D11-FFFA422E935B}">
      <dgm:prSet/>
      <dgm:spPr/>
      <dgm:t>
        <a:bodyPr/>
        <a:lstStyle/>
        <a:p>
          <a:endParaRPr lang="ru-RU"/>
        </a:p>
      </dgm:t>
    </dgm:pt>
    <dgm:pt modelId="{EE052189-D1AB-4505-810B-84BD330EF973}">
      <dgm:prSet phldrT="[Текст]" custT="1"/>
      <dgm:spPr/>
      <dgm:t>
        <a:bodyPr/>
        <a:lstStyle/>
        <a:p>
          <a:r>
            <a:rPr lang="ru-RU" sz="1200" dirty="0">
              <a:effectLst/>
              <a:latin typeface="+mj-lt"/>
              <a:ea typeface="Calibri" panose="020F0502020204030204" pitchFamily="34" charset="0"/>
            </a:rPr>
            <a:t>опыт осуществления известных способов деятельности  -действия по образцу;</a:t>
          </a:r>
          <a:endParaRPr lang="ru-RU" sz="1200" dirty="0">
            <a:latin typeface="+mj-lt"/>
          </a:endParaRPr>
        </a:p>
      </dgm:t>
    </dgm:pt>
    <dgm:pt modelId="{3B5038FF-9F0E-4B09-A164-1A186F6C906E}" type="parTrans" cxnId="{3BE8C174-5382-44E6-ADD1-3AF8C7C3D65C}">
      <dgm:prSet/>
      <dgm:spPr/>
      <dgm:t>
        <a:bodyPr/>
        <a:lstStyle/>
        <a:p>
          <a:endParaRPr lang="ru-RU"/>
        </a:p>
      </dgm:t>
    </dgm:pt>
    <dgm:pt modelId="{4E957462-F2FE-4CE4-A111-8F06FE446FE4}" type="sibTrans" cxnId="{3BE8C174-5382-44E6-ADD1-3AF8C7C3D65C}">
      <dgm:prSet/>
      <dgm:spPr/>
      <dgm:t>
        <a:bodyPr/>
        <a:lstStyle/>
        <a:p>
          <a:endParaRPr lang="ru-RU"/>
        </a:p>
      </dgm:t>
    </dgm:pt>
    <dgm:pt modelId="{4DC178DC-F7D2-4BEF-978A-6E9361579C2E}">
      <dgm:prSet phldrT="[Текст]" custT="1"/>
      <dgm:spPr/>
      <dgm:t>
        <a:bodyPr/>
        <a:lstStyle/>
        <a:p>
          <a:r>
            <a:rPr lang="ru-RU" sz="1200" dirty="0">
              <a:effectLst/>
              <a:latin typeface="+mj-lt"/>
              <a:ea typeface="Calibri" panose="020F0502020204030204" pitchFamily="34" charset="0"/>
            </a:rPr>
            <a:t>опыт творческой</a:t>
          </a:r>
          <a:r>
            <a:rPr lang="ru-RU" sz="1200" b="1" dirty="0">
              <a:effectLst/>
              <a:latin typeface="+mj-lt"/>
              <a:ea typeface="Calibri" panose="020F0502020204030204" pitchFamily="34" charset="0"/>
            </a:rPr>
            <a:t> </a:t>
          </a:r>
          <a:r>
            <a:rPr lang="ru-RU" sz="1200" dirty="0">
              <a:effectLst/>
              <a:latin typeface="+mj-lt"/>
              <a:ea typeface="Calibri" panose="020F0502020204030204" pitchFamily="34" charset="0"/>
            </a:rPr>
            <a:t>деятельности – нестандартные решения;</a:t>
          </a:r>
          <a:endParaRPr lang="ru-RU" sz="1200" dirty="0">
            <a:latin typeface="+mj-lt"/>
          </a:endParaRPr>
        </a:p>
      </dgm:t>
    </dgm:pt>
    <dgm:pt modelId="{FC7A09B4-238E-4EE4-BE6E-C30598753792}" type="parTrans" cxnId="{AEC23ACC-F858-4193-9C8B-A3410D7BAEC9}">
      <dgm:prSet/>
      <dgm:spPr/>
      <dgm:t>
        <a:bodyPr/>
        <a:lstStyle/>
        <a:p>
          <a:endParaRPr lang="ru-RU"/>
        </a:p>
      </dgm:t>
    </dgm:pt>
    <dgm:pt modelId="{8287119E-8967-4BC8-81DD-4AEFCAABE31B}" type="sibTrans" cxnId="{AEC23ACC-F858-4193-9C8B-A3410D7BAEC9}">
      <dgm:prSet/>
      <dgm:spPr/>
      <dgm:t>
        <a:bodyPr/>
        <a:lstStyle/>
        <a:p>
          <a:endParaRPr lang="ru-RU"/>
        </a:p>
      </dgm:t>
    </dgm:pt>
    <dgm:pt modelId="{C4FD6A3A-D7CA-45E3-9ED3-0BF3DECF5700}">
      <dgm:prSet phldrT="[Текст]"/>
      <dgm:spPr/>
      <dgm:t>
        <a:bodyPr/>
        <a:lstStyle/>
        <a:p>
          <a:endParaRPr lang="ru-RU" sz="1000" dirty="0"/>
        </a:p>
      </dgm:t>
    </dgm:pt>
    <dgm:pt modelId="{86AE5F94-3FF7-4F23-BAB1-637C68BC2FE8}" type="parTrans" cxnId="{1131D1A5-A52A-4585-B519-668E77F2AB0E}">
      <dgm:prSet/>
      <dgm:spPr/>
      <dgm:t>
        <a:bodyPr/>
        <a:lstStyle/>
        <a:p>
          <a:endParaRPr lang="ru-RU"/>
        </a:p>
      </dgm:t>
    </dgm:pt>
    <dgm:pt modelId="{6FE2DA3E-4D16-4264-B297-2E2DBADF65FB}" type="sibTrans" cxnId="{1131D1A5-A52A-4585-B519-668E77F2AB0E}">
      <dgm:prSet/>
      <dgm:spPr/>
      <dgm:t>
        <a:bodyPr/>
        <a:lstStyle/>
        <a:p>
          <a:endParaRPr lang="ru-RU"/>
        </a:p>
      </dgm:t>
    </dgm:pt>
    <dgm:pt modelId="{860F3FFF-D57A-4C4D-A8BE-72EAF31283B1}">
      <dgm:prSet phldrT="[Текст]" custT="1"/>
      <dgm:spPr/>
      <dgm:t>
        <a:bodyPr/>
        <a:lstStyle/>
        <a:p>
          <a:r>
            <a:rPr lang="ru-RU" sz="1200" dirty="0">
              <a:effectLst/>
              <a:latin typeface="+mj-lt"/>
              <a:ea typeface="Calibri" panose="020F0502020204030204" pitchFamily="34" charset="0"/>
            </a:rPr>
            <a:t>опыт осуществления эмоционально – ценностных отношений – личностные ориентации.</a:t>
          </a:r>
          <a:endParaRPr lang="ru-RU" sz="1200" dirty="0">
            <a:latin typeface="+mj-lt"/>
          </a:endParaRPr>
        </a:p>
      </dgm:t>
    </dgm:pt>
    <dgm:pt modelId="{84DD0F39-A91C-4D99-8293-B64AEE6A9A40}" type="parTrans" cxnId="{B41C8BC5-951D-44F7-B3D4-93034DCF4683}">
      <dgm:prSet/>
      <dgm:spPr/>
      <dgm:t>
        <a:bodyPr/>
        <a:lstStyle/>
        <a:p>
          <a:endParaRPr lang="ru-RU"/>
        </a:p>
      </dgm:t>
    </dgm:pt>
    <dgm:pt modelId="{37430C48-3356-4CC2-BDD6-B957A5C792FF}" type="sibTrans" cxnId="{B41C8BC5-951D-44F7-B3D4-93034DCF4683}">
      <dgm:prSet/>
      <dgm:spPr/>
      <dgm:t>
        <a:bodyPr/>
        <a:lstStyle/>
        <a:p>
          <a:endParaRPr lang="ru-RU"/>
        </a:p>
      </dgm:t>
    </dgm:pt>
    <dgm:pt modelId="{F916739B-A63E-416D-B665-6380F9E4E39D}">
      <dgm:prSet phldrT="[Текст]" custT="1"/>
      <dgm:spPr/>
      <dgm:t>
        <a:bodyPr/>
        <a:lstStyle/>
        <a:p>
          <a:endParaRPr lang="ru-RU" sz="1200" b="0" dirty="0"/>
        </a:p>
      </dgm:t>
    </dgm:pt>
    <dgm:pt modelId="{4F2D9520-CBEF-4C74-B14A-DBCED2135D56}" type="parTrans" cxnId="{D776F7B2-A1C7-4D42-A60D-C5CF9BF96478}">
      <dgm:prSet/>
      <dgm:spPr/>
      <dgm:t>
        <a:bodyPr/>
        <a:lstStyle/>
        <a:p>
          <a:endParaRPr lang="ru-RU"/>
        </a:p>
      </dgm:t>
    </dgm:pt>
    <dgm:pt modelId="{3C4A562D-F32A-4944-AA58-5C59B9DDFCC0}" type="sibTrans" cxnId="{D776F7B2-A1C7-4D42-A60D-C5CF9BF96478}">
      <dgm:prSet/>
      <dgm:spPr/>
      <dgm:t>
        <a:bodyPr/>
        <a:lstStyle/>
        <a:p>
          <a:endParaRPr lang="ru-RU"/>
        </a:p>
      </dgm:t>
    </dgm:pt>
    <dgm:pt modelId="{85283CC7-19A2-4AF0-86EA-8FCEB1347E90}">
      <dgm:prSet phldrT="[Текст]" custT="1"/>
      <dgm:spPr/>
      <dgm:t>
        <a:bodyPr/>
        <a:lstStyle/>
        <a:p>
          <a:r>
            <a:rPr lang="ru-RU" sz="1200" dirty="0">
              <a:latin typeface="+mj-lt"/>
            </a:rPr>
            <a:t>опыт осуществления универсальных учебных действий;</a:t>
          </a:r>
        </a:p>
      </dgm:t>
    </dgm:pt>
    <dgm:pt modelId="{6AD79C8A-AA90-43DE-A561-4EC55A3B4E48}" type="parTrans" cxnId="{EAF02AC0-0EAC-494A-B316-3F6097A02913}">
      <dgm:prSet/>
      <dgm:spPr/>
      <dgm:t>
        <a:bodyPr/>
        <a:lstStyle/>
        <a:p>
          <a:endParaRPr lang="ru-RU"/>
        </a:p>
      </dgm:t>
    </dgm:pt>
    <dgm:pt modelId="{827F36F3-1FEA-47C7-A974-1B248682D5DC}" type="sibTrans" cxnId="{EAF02AC0-0EAC-494A-B316-3F6097A02913}">
      <dgm:prSet/>
      <dgm:spPr/>
      <dgm:t>
        <a:bodyPr/>
        <a:lstStyle/>
        <a:p>
          <a:endParaRPr lang="ru-RU"/>
        </a:p>
      </dgm:t>
    </dgm:pt>
    <dgm:pt modelId="{B8E10AB5-4C13-4B67-BB27-B4A96496ED6B}">
      <dgm:prSet phldrT="[Текст]" custT="1"/>
      <dgm:spPr/>
      <dgm:t>
        <a:bodyPr/>
        <a:lstStyle/>
        <a:p>
          <a:endParaRPr lang="ru-RU" sz="1400" b="0" dirty="0"/>
        </a:p>
      </dgm:t>
    </dgm:pt>
    <dgm:pt modelId="{8FBBCB06-D16D-4F08-AEDB-ED3D9673A313}" type="parTrans" cxnId="{2DF44BF3-BE6F-4039-AEC3-F1AC3CB83049}">
      <dgm:prSet/>
      <dgm:spPr/>
      <dgm:t>
        <a:bodyPr/>
        <a:lstStyle/>
        <a:p>
          <a:endParaRPr lang="ru-RU"/>
        </a:p>
      </dgm:t>
    </dgm:pt>
    <dgm:pt modelId="{90D26F84-360C-4117-9272-8E46342D73C3}" type="sibTrans" cxnId="{2DF44BF3-BE6F-4039-AEC3-F1AC3CB83049}">
      <dgm:prSet/>
      <dgm:spPr/>
      <dgm:t>
        <a:bodyPr/>
        <a:lstStyle/>
        <a:p>
          <a:endParaRPr lang="ru-RU"/>
        </a:p>
      </dgm:t>
    </dgm:pt>
    <dgm:pt modelId="{929EF181-1D43-472F-B735-DED193CB518C}">
      <dgm:prSet phldrT="[Текст]" custT="1"/>
      <dgm:spPr/>
      <dgm:t>
        <a:bodyPr/>
        <a:lstStyle/>
        <a:p>
          <a:r>
            <a:rPr lang="ru-RU" sz="1400" b="1" dirty="0"/>
            <a:t>Самоопределение  </a:t>
          </a:r>
          <a:r>
            <a:rPr lang="ru-RU" sz="1400" b="0" dirty="0"/>
            <a:t>(</a:t>
          </a:r>
          <a:r>
            <a:rPr lang="ru-RU" altLang="ru-RU" sz="1400" b="0" dirty="0"/>
            <a:t>умение принимать решения </a:t>
          </a:r>
          <a:r>
            <a:rPr lang="ru-RU" altLang="ru-RU" sz="1400" dirty="0"/>
            <a:t>в различных ситуациях выбора</a:t>
          </a:r>
          <a:r>
            <a:rPr lang="ru-RU" altLang="ru-RU" sz="1400" b="0" dirty="0"/>
            <a:t>) </a:t>
          </a:r>
          <a:r>
            <a:rPr lang="ru-RU" sz="1400" b="0" dirty="0"/>
            <a:t> </a:t>
          </a:r>
        </a:p>
      </dgm:t>
    </dgm:pt>
    <dgm:pt modelId="{0F5F6793-DBC2-404B-8B0C-622B99BF6316}" type="parTrans" cxnId="{CE7A68FC-9343-4CB2-9BAF-BE7B4C748EB4}">
      <dgm:prSet/>
      <dgm:spPr/>
      <dgm:t>
        <a:bodyPr/>
        <a:lstStyle/>
        <a:p>
          <a:endParaRPr lang="ru-RU"/>
        </a:p>
      </dgm:t>
    </dgm:pt>
    <dgm:pt modelId="{6E296FA8-917C-4896-BAE9-E84F7F60381D}" type="sibTrans" cxnId="{CE7A68FC-9343-4CB2-9BAF-BE7B4C748EB4}">
      <dgm:prSet/>
      <dgm:spPr/>
      <dgm:t>
        <a:bodyPr/>
        <a:lstStyle/>
        <a:p>
          <a:endParaRPr lang="ru-RU"/>
        </a:p>
      </dgm:t>
    </dgm:pt>
    <dgm:pt modelId="{B153DAE7-B4F5-4C1A-928C-1DB0A3F6ABA9}" type="pres">
      <dgm:prSet presAssocID="{62849B4D-A099-4DDE-B603-AB371842C1EB}" presName="Name0" presStyleCnt="0">
        <dgm:presLayoutVars>
          <dgm:dir/>
          <dgm:animLvl val="lvl"/>
          <dgm:resizeHandles val="exact"/>
        </dgm:presLayoutVars>
      </dgm:prSet>
      <dgm:spPr/>
    </dgm:pt>
    <dgm:pt modelId="{F692047F-BFDB-473C-BB87-0FB98EE0A3E1}" type="pres">
      <dgm:prSet presAssocID="{62849B4D-A099-4DDE-B603-AB371842C1EB}" presName="tSp" presStyleCnt="0"/>
      <dgm:spPr/>
    </dgm:pt>
    <dgm:pt modelId="{903E2849-6CDD-4D2F-AD12-C5773DEE85EF}" type="pres">
      <dgm:prSet presAssocID="{62849B4D-A099-4DDE-B603-AB371842C1EB}" presName="bSp" presStyleCnt="0"/>
      <dgm:spPr/>
    </dgm:pt>
    <dgm:pt modelId="{42C70737-2A37-4591-AF51-9106D6BBAD99}" type="pres">
      <dgm:prSet presAssocID="{62849B4D-A099-4DDE-B603-AB371842C1EB}" presName="process" presStyleCnt="0"/>
      <dgm:spPr/>
    </dgm:pt>
    <dgm:pt modelId="{185CE740-59BB-4653-ACF5-6322F761B97D}" type="pres">
      <dgm:prSet presAssocID="{1E394F8A-348C-40E0-BE7E-C249078E2DB6}" presName="composite1" presStyleCnt="0"/>
      <dgm:spPr/>
    </dgm:pt>
    <dgm:pt modelId="{B3B7E107-7C4C-49DF-B82C-0797B011C1C3}" type="pres">
      <dgm:prSet presAssocID="{1E394F8A-348C-40E0-BE7E-C249078E2DB6}" presName="dummyNode1" presStyleLbl="node1" presStyleIdx="0" presStyleCnt="3"/>
      <dgm:spPr/>
    </dgm:pt>
    <dgm:pt modelId="{BD456A5A-1CAF-4F70-A34D-1503A8149958}" type="pres">
      <dgm:prSet presAssocID="{1E394F8A-348C-40E0-BE7E-C249078E2DB6}" presName="childNode1" presStyleLbl="bgAcc1" presStyleIdx="0" presStyleCnt="3" custScaleX="135710" custScaleY="230017" custLinFactNeighborX="3965" custLinFactNeighborY="-20442">
        <dgm:presLayoutVars>
          <dgm:bulletEnabled val="1"/>
        </dgm:presLayoutVars>
      </dgm:prSet>
      <dgm:spPr/>
    </dgm:pt>
    <dgm:pt modelId="{AAAF862D-AD48-4F62-B3C8-CC5D3954D7EF}" type="pres">
      <dgm:prSet presAssocID="{1E394F8A-348C-40E0-BE7E-C249078E2DB6}" presName="childNode1tx" presStyleLbl="bgAcc1" presStyleIdx="0" presStyleCnt="3">
        <dgm:presLayoutVars>
          <dgm:bulletEnabled val="1"/>
        </dgm:presLayoutVars>
      </dgm:prSet>
      <dgm:spPr/>
    </dgm:pt>
    <dgm:pt modelId="{E05BE4C9-F11D-44B6-8766-90353D70D003}" type="pres">
      <dgm:prSet presAssocID="{1E394F8A-348C-40E0-BE7E-C249078E2DB6}" presName="parentNode1" presStyleLbl="node1" presStyleIdx="0" presStyleCnt="3" custScaleX="139262" custScaleY="127675">
        <dgm:presLayoutVars>
          <dgm:chMax val="1"/>
          <dgm:bulletEnabled val="1"/>
        </dgm:presLayoutVars>
      </dgm:prSet>
      <dgm:spPr/>
    </dgm:pt>
    <dgm:pt modelId="{2031A1A0-C2A1-40D6-8D56-7F83BB55F76A}" type="pres">
      <dgm:prSet presAssocID="{1E394F8A-348C-40E0-BE7E-C249078E2DB6}" presName="connSite1" presStyleCnt="0"/>
      <dgm:spPr/>
    </dgm:pt>
    <dgm:pt modelId="{3BAAC513-9EF8-4F34-ACDD-1317B1C382DE}" type="pres">
      <dgm:prSet presAssocID="{19BCD5BA-81E3-4461-88B8-60AEC87505D4}" presName="Name9" presStyleLbl="sibTrans2D1" presStyleIdx="0" presStyleCnt="2" custLinFactNeighborX="-27818" custLinFactNeighborY="9363"/>
      <dgm:spPr/>
    </dgm:pt>
    <dgm:pt modelId="{86E39975-04ED-4F09-8302-95EE09859985}" type="pres">
      <dgm:prSet presAssocID="{8DDC0A0B-1FEA-41F6-A9AF-61028037FE40}" presName="composite2" presStyleCnt="0"/>
      <dgm:spPr/>
    </dgm:pt>
    <dgm:pt modelId="{D220B11B-7722-40B2-B40A-769A70E22575}" type="pres">
      <dgm:prSet presAssocID="{8DDC0A0B-1FEA-41F6-A9AF-61028037FE40}" presName="dummyNode2" presStyleLbl="node1" presStyleIdx="0" presStyleCnt="3"/>
      <dgm:spPr/>
    </dgm:pt>
    <dgm:pt modelId="{1F34046F-63F6-4193-B642-A164C6BAAB7D}" type="pres">
      <dgm:prSet presAssocID="{8DDC0A0B-1FEA-41F6-A9AF-61028037FE40}" presName="childNode2" presStyleLbl="bgAcc1" presStyleIdx="1" presStyleCnt="3" custScaleX="133845" custScaleY="267594" custLinFactNeighborX="7033" custLinFactNeighborY="-9546">
        <dgm:presLayoutVars>
          <dgm:bulletEnabled val="1"/>
        </dgm:presLayoutVars>
      </dgm:prSet>
      <dgm:spPr/>
    </dgm:pt>
    <dgm:pt modelId="{F6696198-8F32-4855-9FB2-1D2D9B65C309}" type="pres">
      <dgm:prSet presAssocID="{8DDC0A0B-1FEA-41F6-A9AF-61028037FE40}" presName="childNode2tx" presStyleLbl="bgAcc1" presStyleIdx="1" presStyleCnt="3">
        <dgm:presLayoutVars>
          <dgm:bulletEnabled val="1"/>
        </dgm:presLayoutVars>
      </dgm:prSet>
      <dgm:spPr/>
    </dgm:pt>
    <dgm:pt modelId="{EE6A5922-2D69-4C67-A627-8B8B2FBCC16A}" type="pres">
      <dgm:prSet presAssocID="{8DDC0A0B-1FEA-41F6-A9AF-61028037FE40}" presName="parentNode2" presStyleLbl="node1" presStyleIdx="1" presStyleCnt="3" custScaleX="116419" custScaleY="176194" custLinFactNeighborX="-7333" custLinFactNeighborY="-78886">
        <dgm:presLayoutVars>
          <dgm:chMax val="0"/>
          <dgm:bulletEnabled val="1"/>
        </dgm:presLayoutVars>
      </dgm:prSet>
      <dgm:spPr/>
    </dgm:pt>
    <dgm:pt modelId="{A8726DF8-3F72-49FF-AF59-336BD387FC2B}" type="pres">
      <dgm:prSet presAssocID="{8DDC0A0B-1FEA-41F6-A9AF-61028037FE40}" presName="connSite2" presStyleCnt="0"/>
      <dgm:spPr/>
    </dgm:pt>
    <dgm:pt modelId="{338A2DEE-317C-4660-A0A8-46FC437145E0}" type="pres">
      <dgm:prSet presAssocID="{36DF2BD1-FE58-4DA9-B32F-D76E11B6E3C2}" presName="Name18" presStyleLbl="sibTrans2D1" presStyleIdx="1" presStyleCnt="2"/>
      <dgm:spPr/>
    </dgm:pt>
    <dgm:pt modelId="{98A8ABA4-0243-41DC-B48E-578D8F1B50D0}" type="pres">
      <dgm:prSet presAssocID="{C6E324FD-93EE-49E6-8CAD-D5247D42E7EC}" presName="composite1" presStyleCnt="0"/>
      <dgm:spPr/>
    </dgm:pt>
    <dgm:pt modelId="{E769FB8B-F994-4045-8F1F-9410AF66B552}" type="pres">
      <dgm:prSet presAssocID="{C6E324FD-93EE-49E6-8CAD-D5247D42E7EC}" presName="dummyNode1" presStyleLbl="node1" presStyleIdx="1" presStyleCnt="3"/>
      <dgm:spPr/>
    </dgm:pt>
    <dgm:pt modelId="{51C3AB20-D6E3-4E31-AB5F-838655FA5E31}" type="pres">
      <dgm:prSet presAssocID="{C6E324FD-93EE-49E6-8CAD-D5247D42E7EC}" presName="childNode1" presStyleLbl="bgAcc1" presStyleIdx="2" presStyleCnt="3" custScaleX="212710" custScaleY="257917" custLinFactNeighborX="-3198" custLinFactNeighborY="-11702">
        <dgm:presLayoutVars>
          <dgm:bulletEnabled val="1"/>
        </dgm:presLayoutVars>
      </dgm:prSet>
      <dgm:spPr/>
    </dgm:pt>
    <dgm:pt modelId="{2447FEE7-1735-425C-B6BC-F534C324D256}" type="pres">
      <dgm:prSet presAssocID="{C6E324FD-93EE-49E6-8CAD-D5247D42E7EC}" presName="childNode1tx" presStyleLbl="bgAcc1" presStyleIdx="2" presStyleCnt="3">
        <dgm:presLayoutVars>
          <dgm:bulletEnabled val="1"/>
        </dgm:presLayoutVars>
      </dgm:prSet>
      <dgm:spPr/>
    </dgm:pt>
    <dgm:pt modelId="{9FC59A28-01D7-43B3-B58F-B77AC6B9F9F5}" type="pres">
      <dgm:prSet presAssocID="{C6E324FD-93EE-49E6-8CAD-D5247D42E7EC}" presName="parentNode1" presStyleLbl="node1" presStyleIdx="2" presStyleCnt="3" custScaleX="162284" custScaleY="119929" custLinFactNeighborX="2938" custLinFactNeighborY="62592">
        <dgm:presLayoutVars>
          <dgm:chMax val="1"/>
          <dgm:bulletEnabled val="1"/>
        </dgm:presLayoutVars>
      </dgm:prSet>
      <dgm:spPr/>
    </dgm:pt>
    <dgm:pt modelId="{3D6659AC-0A13-4EB1-93C0-735A99D078C1}" type="pres">
      <dgm:prSet presAssocID="{C6E324FD-93EE-49E6-8CAD-D5247D42E7EC}" presName="connSite1" presStyleCnt="0"/>
      <dgm:spPr/>
    </dgm:pt>
  </dgm:ptLst>
  <dgm:cxnLst>
    <dgm:cxn modelId="{3839EC03-5151-416C-A3F1-8607D372D05D}" type="presOf" srcId="{A2A11048-6359-4429-8835-6654A10AF5E6}" destId="{51C3AB20-D6E3-4E31-AB5F-838655FA5E31}" srcOrd="0" destOrd="0" presId="urn:microsoft.com/office/officeart/2005/8/layout/hProcess4"/>
    <dgm:cxn modelId="{DAFB5C0D-E0CE-4BDF-B3A7-C4EB6D0290AB}" type="presOf" srcId="{85283CC7-19A2-4AF0-86EA-8FCEB1347E90}" destId="{51C3AB20-D6E3-4E31-AB5F-838655FA5E31}" srcOrd="0" destOrd="2" presId="urn:microsoft.com/office/officeart/2005/8/layout/hProcess4"/>
    <dgm:cxn modelId="{BE0AA30F-714F-480C-A14A-308C8ABE7E4D}" type="presOf" srcId="{F916739B-A63E-416D-B665-6380F9E4E39D}" destId="{1F34046F-63F6-4193-B642-A164C6BAAB7D}" srcOrd="0" destOrd="0" presId="urn:microsoft.com/office/officeart/2005/8/layout/hProcess4"/>
    <dgm:cxn modelId="{AE28C410-5CDD-4E50-A3CC-479395B46544}" type="presOf" srcId="{EE052189-D1AB-4505-810B-84BD330EF973}" destId="{2447FEE7-1735-425C-B6BC-F534C324D256}" srcOrd="1" destOrd="1" presId="urn:microsoft.com/office/officeart/2005/8/layout/hProcess4"/>
    <dgm:cxn modelId="{48C47311-54DE-4892-8441-C19B15B39DE4}" type="presOf" srcId="{8DDC0A0B-1FEA-41F6-A9AF-61028037FE40}" destId="{EE6A5922-2D69-4C67-A627-8B8B2FBCC16A}" srcOrd="0" destOrd="0" presId="urn:microsoft.com/office/officeart/2005/8/layout/hProcess4"/>
    <dgm:cxn modelId="{F99AF612-8BB6-4664-ABD1-0E2578D512ED}" type="presOf" srcId="{9EBB1455-C76C-425A-A8D3-A10B8ED887A1}" destId="{AAAF862D-AD48-4F62-B3C8-CC5D3954D7EF}" srcOrd="1" destOrd="0" presId="urn:microsoft.com/office/officeart/2005/8/layout/hProcess4"/>
    <dgm:cxn modelId="{F9F90314-CD80-4E25-8833-1BCBE86D179F}" type="presOf" srcId="{36DF2BD1-FE58-4DA9-B32F-D76E11B6E3C2}" destId="{338A2DEE-317C-4660-A0A8-46FC437145E0}" srcOrd="0" destOrd="0" presId="urn:microsoft.com/office/officeart/2005/8/layout/hProcess4"/>
    <dgm:cxn modelId="{32969D1A-B383-483B-A324-4173DF00FD90}" srcId="{62849B4D-A099-4DDE-B603-AB371842C1EB}" destId="{1E394F8A-348C-40E0-BE7E-C249078E2DB6}" srcOrd="0" destOrd="0" parTransId="{AF2C150C-FC30-4801-9C77-B009E392CC4F}" sibTransId="{19BCD5BA-81E3-4461-88B8-60AEC87505D4}"/>
    <dgm:cxn modelId="{B0EEDD21-D6CC-4882-8552-1F6337C72318}" type="presOf" srcId="{929EF181-1D43-472F-B735-DED193CB518C}" destId="{1F34046F-63F6-4193-B642-A164C6BAAB7D}" srcOrd="0" destOrd="2" presId="urn:microsoft.com/office/officeart/2005/8/layout/hProcess4"/>
    <dgm:cxn modelId="{709F895D-0FC8-4312-9A08-9E861CF83EA0}" type="presOf" srcId="{324FD0C7-88EC-4AF4-B6FA-7ABEBD023216}" destId="{BD456A5A-1CAF-4F70-A34D-1503A8149958}" srcOrd="0" destOrd="1" presId="urn:microsoft.com/office/officeart/2005/8/layout/hProcess4"/>
    <dgm:cxn modelId="{BF9B7B61-03DE-4020-B27D-1F1CE74EFF5E}" type="presOf" srcId="{929EF181-1D43-472F-B735-DED193CB518C}" destId="{F6696198-8F32-4855-9FB2-1D2D9B65C309}" srcOrd="1" destOrd="2" presId="urn:microsoft.com/office/officeart/2005/8/layout/hProcess4"/>
    <dgm:cxn modelId="{3BD0974C-4B04-4412-A35E-E18B8D89A001}" srcId="{1E394F8A-348C-40E0-BE7E-C249078E2DB6}" destId="{324FD0C7-88EC-4AF4-B6FA-7ABEBD023216}" srcOrd="1" destOrd="0" parTransId="{D5B69053-5258-4829-8454-D17CF839C66A}" sibTransId="{06109B6C-D484-47C5-996B-CCF1C79F01FC}"/>
    <dgm:cxn modelId="{0BAA136D-573F-41CA-AEC6-A1D0A50B0E97}" srcId="{62849B4D-A099-4DDE-B603-AB371842C1EB}" destId="{C6E324FD-93EE-49E6-8CAD-D5247D42E7EC}" srcOrd="2" destOrd="0" parTransId="{24C95F6D-C425-481B-B30D-E4BB66B91FEE}" sibTransId="{1C9EC769-5AE6-4F9A-ACEC-E876B790E387}"/>
    <dgm:cxn modelId="{CC04E36D-0737-40A1-A305-9D9B72686857}" type="presOf" srcId="{54A1000A-49C8-4984-B14F-B388E9D50324}" destId="{F6696198-8F32-4855-9FB2-1D2D9B65C309}" srcOrd="1" destOrd="3" presId="urn:microsoft.com/office/officeart/2005/8/layout/hProcess4"/>
    <dgm:cxn modelId="{EAAD066F-B769-4312-8133-E40056D5907C}" type="presOf" srcId="{4DC178DC-F7D2-4BEF-978A-6E9361579C2E}" destId="{51C3AB20-D6E3-4E31-AB5F-838655FA5E31}" srcOrd="0" destOrd="3" presId="urn:microsoft.com/office/officeart/2005/8/layout/hProcess4"/>
    <dgm:cxn modelId="{3BE8C174-5382-44E6-ADD1-3AF8C7C3D65C}" srcId="{C6E324FD-93EE-49E6-8CAD-D5247D42E7EC}" destId="{EE052189-D1AB-4505-810B-84BD330EF973}" srcOrd="1" destOrd="0" parTransId="{3B5038FF-9F0E-4B09-A164-1A186F6C906E}" sibTransId="{4E957462-F2FE-4CE4-A111-8F06FE446FE4}"/>
    <dgm:cxn modelId="{C52A8056-6A89-44F3-9A64-F6CFB16AFEE3}" type="presOf" srcId="{1E394F8A-348C-40E0-BE7E-C249078E2DB6}" destId="{E05BE4C9-F11D-44B6-8766-90353D70D003}" srcOrd="0" destOrd="0" presId="urn:microsoft.com/office/officeart/2005/8/layout/hProcess4"/>
    <dgm:cxn modelId="{6BC1B976-D0F0-4077-92DB-B8EC8AA5A7EC}" type="presOf" srcId="{EE052189-D1AB-4505-810B-84BD330EF973}" destId="{51C3AB20-D6E3-4E31-AB5F-838655FA5E31}" srcOrd="0" destOrd="1" presId="urn:microsoft.com/office/officeart/2005/8/layout/hProcess4"/>
    <dgm:cxn modelId="{417AFE77-4021-4803-A472-FC6EF840D414}" type="presOf" srcId="{C4FD6A3A-D7CA-45E3-9ED3-0BF3DECF5700}" destId="{2447FEE7-1735-425C-B6BC-F534C324D256}" srcOrd="1" destOrd="5" presId="urn:microsoft.com/office/officeart/2005/8/layout/hProcess4"/>
    <dgm:cxn modelId="{4594327C-4680-4C55-A123-91D4D1355499}" type="presOf" srcId="{9EBB1455-C76C-425A-A8D3-A10B8ED887A1}" destId="{BD456A5A-1CAF-4F70-A34D-1503A8149958}" srcOrd="0" destOrd="0" presId="urn:microsoft.com/office/officeart/2005/8/layout/hProcess4"/>
    <dgm:cxn modelId="{DA9BC97E-CB94-421F-BB27-955BEBECE188}" type="presOf" srcId="{B8E10AB5-4C13-4B67-BB27-B4A96496ED6B}" destId="{F6696198-8F32-4855-9FB2-1D2D9B65C309}" srcOrd="1" destOrd="1" presId="urn:microsoft.com/office/officeart/2005/8/layout/hProcess4"/>
    <dgm:cxn modelId="{021FC18C-4A2B-481A-9F97-DA86B46BEE63}" srcId="{62849B4D-A099-4DDE-B603-AB371842C1EB}" destId="{8DDC0A0B-1FEA-41F6-A9AF-61028037FE40}" srcOrd="1" destOrd="0" parTransId="{DAE10693-B4C2-4E73-AAA8-ABCC2B1D5FAF}" sibTransId="{36DF2BD1-FE58-4DA9-B32F-D76E11B6E3C2}"/>
    <dgm:cxn modelId="{C053428E-926D-4840-A1DE-3954A77F543B}" srcId="{1E394F8A-348C-40E0-BE7E-C249078E2DB6}" destId="{9EBB1455-C76C-425A-A8D3-A10B8ED887A1}" srcOrd="0" destOrd="0" parTransId="{9088E517-B235-41D1-8438-82E79BB5EA6C}" sibTransId="{5457D3DC-1533-41F8-B0F5-24C5D588738D}"/>
    <dgm:cxn modelId="{ECBE4191-2239-48B4-AE2D-7E0C1BC0A64A}" type="presOf" srcId="{54A1000A-49C8-4984-B14F-B388E9D50324}" destId="{1F34046F-63F6-4193-B642-A164C6BAAB7D}" srcOrd="0" destOrd="3" presId="urn:microsoft.com/office/officeart/2005/8/layout/hProcess4"/>
    <dgm:cxn modelId="{B903809B-0E04-4BD9-B8EB-F6673E061179}" type="presOf" srcId="{860F3FFF-D57A-4C4D-A8BE-72EAF31283B1}" destId="{51C3AB20-D6E3-4E31-AB5F-838655FA5E31}" srcOrd="0" destOrd="4" presId="urn:microsoft.com/office/officeart/2005/8/layout/hProcess4"/>
    <dgm:cxn modelId="{DE3C0FA2-B9C4-469F-A260-79AA13E3720F}" type="presOf" srcId="{85283CC7-19A2-4AF0-86EA-8FCEB1347E90}" destId="{2447FEE7-1735-425C-B6BC-F534C324D256}" srcOrd="1" destOrd="2" presId="urn:microsoft.com/office/officeart/2005/8/layout/hProcess4"/>
    <dgm:cxn modelId="{90B73DA3-32BE-4633-BF4A-A7E748EC99F9}" type="presOf" srcId="{C4FD6A3A-D7CA-45E3-9ED3-0BF3DECF5700}" destId="{51C3AB20-D6E3-4E31-AB5F-838655FA5E31}" srcOrd="0" destOrd="5" presId="urn:microsoft.com/office/officeart/2005/8/layout/hProcess4"/>
    <dgm:cxn modelId="{1131D1A5-A52A-4585-B519-668E77F2AB0E}" srcId="{C6E324FD-93EE-49E6-8CAD-D5247D42E7EC}" destId="{C4FD6A3A-D7CA-45E3-9ED3-0BF3DECF5700}" srcOrd="5" destOrd="0" parTransId="{86AE5F94-3FF7-4F23-BAB1-637C68BC2FE8}" sibTransId="{6FE2DA3E-4D16-4264-B297-2E2DBADF65FB}"/>
    <dgm:cxn modelId="{30C2A2A8-755D-414D-916B-3E060CAB5095}" type="presOf" srcId="{324FD0C7-88EC-4AF4-B6FA-7ABEBD023216}" destId="{AAAF862D-AD48-4F62-B3C8-CC5D3954D7EF}" srcOrd="1" destOrd="1" presId="urn:microsoft.com/office/officeart/2005/8/layout/hProcess4"/>
    <dgm:cxn modelId="{379687AE-588D-4FDB-BE87-A5DDAB974056}" type="presOf" srcId="{C6E324FD-93EE-49E6-8CAD-D5247D42E7EC}" destId="{9FC59A28-01D7-43B3-B58F-B77AC6B9F9F5}" srcOrd="0" destOrd="0" presId="urn:microsoft.com/office/officeart/2005/8/layout/hProcess4"/>
    <dgm:cxn modelId="{D776F7B2-A1C7-4D42-A60D-C5CF9BF96478}" srcId="{8DDC0A0B-1FEA-41F6-A9AF-61028037FE40}" destId="{F916739B-A63E-416D-B665-6380F9E4E39D}" srcOrd="0" destOrd="0" parTransId="{4F2D9520-CBEF-4C74-B14A-DBCED2135D56}" sibTransId="{3C4A562D-F32A-4944-AA58-5C59B9DDFCC0}"/>
    <dgm:cxn modelId="{CE56E8BA-D7CC-478F-A078-F5C3ADC3D53F}" type="presOf" srcId="{B8E10AB5-4C13-4B67-BB27-B4A96496ED6B}" destId="{1F34046F-63F6-4193-B642-A164C6BAAB7D}" srcOrd="0" destOrd="1" presId="urn:microsoft.com/office/officeart/2005/8/layout/hProcess4"/>
    <dgm:cxn modelId="{EAF02AC0-0EAC-494A-B316-3F6097A02913}" srcId="{C6E324FD-93EE-49E6-8CAD-D5247D42E7EC}" destId="{85283CC7-19A2-4AF0-86EA-8FCEB1347E90}" srcOrd="2" destOrd="0" parTransId="{6AD79C8A-AA90-43DE-A561-4EC55A3B4E48}" sibTransId="{827F36F3-1FEA-47C7-A974-1B248682D5DC}"/>
    <dgm:cxn modelId="{B41C8BC5-951D-44F7-B3D4-93034DCF4683}" srcId="{C6E324FD-93EE-49E6-8CAD-D5247D42E7EC}" destId="{860F3FFF-D57A-4C4D-A8BE-72EAF31283B1}" srcOrd="4" destOrd="0" parTransId="{84DD0F39-A91C-4D99-8293-B64AEE6A9A40}" sibTransId="{37430C48-3356-4CC2-BDD6-B957A5C792FF}"/>
    <dgm:cxn modelId="{AEC23ACC-F858-4193-9C8B-A3410D7BAEC9}" srcId="{C6E324FD-93EE-49E6-8CAD-D5247D42E7EC}" destId="{4DC178DC-F7D2-4BEF-978A-6E9361579C2E}" srcOrd="3" destOrd="0" parTransId="{FC7A09B4-238E-4EE4-BE6E-C30598753792}" sibTransId="{8287119E-8967-4BC8-81DD-4AEFCAABE31B}"/>
    <dgm:cxn modelId="{5F2175CD-4311-47AE-A838-262E16D31C1C}" type="presOf" srcId="{F916739B-A63E-416D-B665-6380F9E4E39D}" destId="{F6696198-8F32-4855-9FB2-1D2D9B65C309}" srcOrd="1" destOrd="0" presId="urn:microsoft.com/office/officeart/2005/8/layout/hProcess4"/>
    <dgm:cxn modelId="{396450DB-F4E2-4170-A2A2-06F5AFD50396}" type="presOf" srcId="{A2A11048-6359-4429-8835-6654A10AF5E6}" destId="{2447FEE7-1735-425C-B6BC-F534C324D256}" srcOrd="1" destOrd="0" presId="urn:microsoft.com/office/officeart/2005/8/layout/hProcess4"/>
    <dgm:cxn modelId="{576A88E1-35D0-473E-9D11-FFFA422E935B}" srcId="{C6E324FD-93EE-49E6-8CAD-D5247D42E7EC}" destId="{A2A11048-6359-4429-8835-6654A10AF5E6}" srcOrd="0" destOrd="0" parTransId="{F56EE3D9-6D70-4D8F-B81B-05F8AC9A6C1F}" sibTransId="{48098F0D-8163-4DA4-BA9F-625026FC3F31}"/>
    <dgm:cxn modelId="{AF12A4E4-7FFE-4509-BC67-D8CAFFE436E7}" srcId="{8DDC0A0B-1FEA-41F6-A9AF-61028037FE40}" destId="{54A1000A-49C8-4984-B14F-B388E9D50324}" srcOrd="3" destOrd="0" parTransId="{96E9E333-25FC-4D3F-80ED-709E6E3214E5}" sibTransId="{DC88186E-7C05-455F-B523-32E1F36C185E}"/>
    <dgm:cxn modelId="{D89777E9-BF9A-4337-90D2-C9EE31187BFC}" type="presOf" srcId="{62849B4D-A099-4DDE-B603-AB371842C1EB}" destId="{B153DAE7-B4F5-4C1A-928C-1DB0A3F6ABA9}" srcOrd="0" destOrd="0" presId="urn:microsoft.com/office/officeart/2005/8/layout/hProcess4"/>
    <dgm:cxn modelId="{4DCA3DF0-46CF-4AAF-8ED2-7061FC09C4FC}" type="presOf" srcId="{19BCD5BA-81E3-4461-88B8-60AEC87505D4}" destId="{3BAAC513-9EF8-4F34-ACDD-1317B1C382DE}" srcOrd="0" destOrd="0" presId="urn:microsoft.com/office/officeart/2005/8/layout/hProcess4"/>
    <dgm:cxn modelId="{2DF44BF3-BE6F-4039-AEC3-F1AC3CB83049}" srcId="{8DDC0A0B-1FEA-41F6-A9AF-61028037FE40}" destId="{B8E10AB5-4C13-4B67-BB27-B4A96496ED6B}" srcOrd="1" destOrd="0" parTransId="{8FBBCB06-D16D-4F08-AEDB-ED3D9673A313}" sibTransId="{90D26F84-360C-4117-9272-8E46342D73C3}"/>
    <dgm:cxn modelId="{FEA7B8F4-A8FA-4028-B4BA-72115B46D93A}" type="presOf" srcId="{4DC178DC-F7D2-4BEF-978A-6E9361579C2E}" destId="{2447FEE7-1735-425C-B6BC-F534C324D256}" srcOrd="1" destOrd="3" presId="urn:microsoft.com/office/officeart/2005/8/layout/hProcess4"/>
    <dgm:cxn modelId="{EB523BF7-7113-44B7-986A-F1FF5E9A78D2}" type="presOf" srcId="{860F3FFF-D57A-4C4D-A8BE-72EAF31283B1}" destId="{2447FEE7-1735-425C-B6BC-F534C324D256}" srcOrd="1" destOrd="4" presId="urn:microsoft.com/office/officeart/2005/8/layout/hProcess4"/>
    <dgm:cxn modelId="{CE7A68FC-9343-4CB2-9BAF-BE7B4C748EB4}" srcId="{8DDC0A0B-1FEA-41F6-A9AF-61028037FE40}" destId="{929EF181-1D43-472F-B735-DED193CB518C}" srcOrd="2" destOrd="0" parTransId="{0F5F6793-DBC2-404B-8B0C-622B99BF6316}" sibTransId="{6E296FA8-917C-4896-BAE9-E84F7F60381D}"/>
    <dgm:cxn modelId="{645DB77E-3937-4011-BAA8-74C673681FD8}" type="presParOf" srcId="{B153DAE7-B4F5-4C1A-928C-1DB0A3F6ABA9}" destId="{F692047F-BFDB-473C-BB87-0FB98EE0A3E1}" srcOrd="0" destOrd="0" presId="urn:microsoft.com/office/officeart/2005/8/layout/hProcess4"/>
    <dgm:cxn modelId="{1381DB4E-EB76-4CF4-BAB1-3CB4793F3584}" type="presParOf" srcId="{B153DAE7-B4F5-4C1A-928C-1DB0A3F6ABA9}" destId="{903E2849-6CDD-4D2F-AD12-C5773DEE85EF}" srcOrd="1" destOrd="0" presId="urn:microsoft.com/office/officeart/2005/8/layout/hProcess4"/>
    <dgm:cxn modelId="{7EA90544-52C6-4FE6-8271-DC64CD3516E9}" type="presParOf" srcId="{B153DAE7-B4F5-4C1A-928C-1DB0A3F6ABA9}" destId="{42C70737-2A37-4591-AF51-9106D6BBAD99}" srcOrd="2" destOrd="0" presId="urn:microsoft.com/office/officeart/2005/8/layout/hProcess4"/>
    <dgm:cxn modelId="{3C5A5F44-A9D8-4084-8CBA-12BEC64021BB}" type="presParOf" srcId="{42C70737-2A37-4591-AF51-9106D6BBAD99}" destId="{185CE740-59BB-4653-ACF5-6322F761B97D}" srcOrd="0" destOrd="0" presId="urn:microsoft.com/office/officeart/2005/8/layout/hProcess4"/>
    <dgm:cxn modelId="{999DA680-35C0-42B7-A7D0-0FC896A7BD83}" type="presParOf" srcId="{185CE740-59BB-4653-ACF5-6322F761B97D}" destId="{B3B7E107-7C4C-49DF-B82C-0797B011C1C3}" srcOrd="0" destOrd="0" presId="urn:microsoft.com/office/officeart/2005/8/layout/hProcess4"/>
    <dgm:cxn modelId="{E7684D28-E2B8-41B2-B44B-08A7A119925A}" type="presParOf" srcId="{185CE740-59BB-4653-ACF5-6322F761B97D}" destId="{BD456A5A-1CAF-4F70-A34D-1503A8149958}" srcOrd="1" destOrd="0" presId="urn:microsoft.com/office/officeart/2005/8/layout/hProcess4"/>
    <dgm:cxn modelId="{2F6FC9E9-22B4-4631-A29F-1745A41EA358}" type="presParOf" srcId="{185CE740-59BB-4653-ACF5-6322F761B97D}" destId="{AAAF862D-AD48-4F62-B3C8-CC5D3954D7EF}" srcOrd="2" destOrd="0" presId="urn:microsoft.com/office/officeart/2005/8/layout/hProcess4"/>
    <dgm:cxn modelId="{5756F440-BD83-4E4C-8F86-32D8CADEF71F}" type="presParOf" srcId="{185CE740-59BB-4653-ACF5-6322F761B97D}" destId="{E05BE4C9-F11D-44B6-8766-90353D70D003}" srcOrd="3" destOrd="0" presId="urn:microsoft.com/office/officeart/2005/8/layout/hProcess4"/>
    <dgm:cxn modelId="{4C6DC9F3-1E6A-4DFC-BA59-DBB5B939AA27}" type="presParOf" srcId="{185CE740-59BB-4653-ACF5-6322F761B97D}" destId="{2031A1A0-C2A1-40D6-8D56-7F83BB55F76A}" srcOrd="4" destOrd="0" presId="urn:microsoft.com/office/officeart/2005/8/layout/hProcess4"/>
    <dgm:cxn modelId="{85FC8994-CA3F-4AF5-8E15-59A5C67600AC}" type="presParOf" srcId="{42C70737-2A37-4591-AF51-9106D6BBAD99}" destId="{3BAAC513-9EF8-4F34-ACDD-1317B1C382DE}" srcOrd="1" destOrd="0" presId="urn:microsoft.com/office/officeart/2005/8/layout/hProcess4"/>
    <dgm:cxn modelId="{C8FB1BC4-4443-4C1D-9757-CE867029B56C}" type="presParOf" srcId="{42C70737-2A37-4591-AF51-9106D6BBAD99}" destId="{86E39975-04ED-4F09-8302-95EE09859985}" srcOrd="2" destOrd="0" presId="urn:microsoft.com/office/officeart/2005/8/layout/hProcess4"/>
    <dgm:cxn modelId="{CE08F24D-D392-45E4-86C5-6204CE349F03}" type="presParOf" srcId="{86E39975-04ED-4F09-8302-95EE09859985}" destId="{D220B11B-7722-40B2-B40A-769A70E22575}" srcOrd="0" destOrd="0" presId="urn:microsoft.com/office/officeart/2005/8/layout/hProcess4"/>
    <dgm:cxn modelId="{FB7BE538-6172-4A11-B4D8-218AAC798A98}" type="presParOf" srcId="{86E39975-04ED-4F09-8302-95EE09859985}" destId="{1F34046F-63F6-4193-B642-A164C6BAAB7D}" srcOrd="1" destOrd="0" presId="urn:microsoft.com/office/officeart/2005/8/layout/hProcess4"/>
    <dgm:cxn modelId="{C05189F0-3937-481D-8CE0-CAB92FC85FEA}" type="presParOf" srcId="{86E39975-04ED-4F09-8302-95EE09859985}" destId="{F6696198-8F32-4855-9FB2-1D2D9B65C309}" srcOrd="2" destOrd="0" presId="urn:microsoft.com/office/officeart/2005/8/layout/hProcess4"/>
    <dgm:cxn modelId="{B6A91174-15F1-439D-A4B5-ECDE1EB25809}" type="presParOf" srcId="{86E39975-04ED-4F09-8302-95EE09859985}" destId="{EE6A5922-2D69-4C67-A627-8B8B2FBCC16A}" srcOrd="3" destOrd="0" presId="urn:microsoft.com/office/officeart/2005/8/layout/hProcess4"/>
    <dgm:cxn modelId="{5A79C0A5-7E17-4F3C-9AEA-98EDE8F0313D}" type="presParOf" srcId="{86E39975-04ED-4F09-8302-95EE09859985}" destId="{A8726DF8-3F72-49FF-AF59-336BD387FC2B}" srcOrd="4" destOrd="0" presId="urn:microsoft.com/office/officeart/2005/8/layout/hProcess4"/>
    <dgm:cxn modelId="{69DAFAF4-9FE5-4D84-BC78-B2A18265338D}" type="presParOf" srcId="{42C70737-2A37-4591-AF51-9106D6BBAD99}" destId="{338A2DEE-317C-4660-A0A8-46FC437145E0}" srcOrd="3" destOrd="0" presId="urn:microsoft.com/office/officeart/2005/8/layout/hProcess4"/>
    <dgm:cxn modelId="{8A8093EA-FDE0-4375-8851-9D91541B07E2}" type="presParOf" srcId="{42C70737-2A37-4591-AF51-9106D6BBAD99}" destId="{98A8ABA4-0243-41DC-B48E-578D8F1B50D0}" srcOrd="4" destOrd="0" presId="urn:microsoft.com/office/officeart/2005/8/layout/hProcess4"/>
    <dgm:cxn modelId="{28E651C9-3295-4C1B-8582-0A8B0AC3E985}" type="presParOf" srcId="{98A8ABA4-0243-41DC-B48E-578D8F1B50D0}" destId="{E769FB8B-F994-4045-8F1F-9410AF66B552}" srcOrd="0" destOrd="0" presId="urn:microsoft.com/office/officeart/2005/8/layout/hProcess4"/>
    <dgm:cxn modelId="{CA1A06CB-B156-4337-B399-08D3C359452B}" type="presParOf" srcId="{98A8ABA4-0243-41DC-B48E-578D8F1B50D0}" destId="{51C3AB20-D6E3-4E31-AB5F-838655FA5E31}" srcOrd="1" destOrd="0" presId="urn:microsoft.com/office/officeart/2005/8/layout/hProcess4"/>
    <dgm:cxn modelId="{2C7561B0-A4AE-49B7-87B9-42A23FE120B2}" type="presParOf" srcId="{98A8ABA4-0243-41DC-B48E-578D8F1B50D0}" destId="{2447FEE7-1735-425C-B6BC-F534C324D256}" srcOrd="2" destOrd="0" presId="urn:microsoft.com/office/officeart/2005/8/layout/hProcess4"/>
    <dgm:cxn modelId="{EAF1E4E8-87AF-4251-B13C-DE3A8C33F5EC}" type="presParOf" srcId="{98A8ABA4-0243-41DC-B48E-578D8F1B50D0}" destId="{9FC59A28-01D7-43B3-B58F-B77AC6B9F9F5}" srcOrd="3" destOrd="0" presId="urn:microsoft.com/office/officeart/2005/8/layout/hProcess4"/>
    <dgm:cxn modelId="{44B6D941-F2F1-46AD-894C-3DB79398BF52}" type="presParOf" srcId="{98A8ABA4-0243-41DC-B48E-578D8F1B50D0}" destId="{3D6659AC-0A13-4EB1-93C0-735A99D078C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A7CBD7-4002-40DB-B1D2-337C018B082F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A997E4-21CF-4111-9EF9-8CFB38410921}">
      <dgm:prSet phldrT="[Текст]" custT="1"/>
      <dgm:spPr/>
      <dgm:t>
        <a:bodyPr/>
        <a:lstStyle/>
        <a:p>
          <a:pPr algn="ctr"/>
          <a:r>
            <a:rPr lang="ru-RU" sz="1600" b="1" dirty="0"/>
            <a:t>Ценностная основа, методологическая рамка</a:t>
          </a:r>
        </a:p>
      </dgm:t>
    </dgm:pt>
    <dgm:pt modelId="{4D472CCC-8EC8-47FB-B891-0B1D6D72A349}" type="parTrans" cxnId="{02C235F8-FD3F-4E5F-BB87-0D7DC3093715}">
      <dgm:prSet/>
      <dgm:spPr/>
      <dgm:t>
        <a:bodyPr/>
        <a:lstStyle/>
        <a:p>
          <a:endParaRPr lang="ru-RU"/>
        </a:p>
      </dgm:t>
    </dgm:pt>
    <dgm:pt modelId="{164AC8E7-2F25-43D8-82BE-00C51AABB5E7}" type="sibTrans" cxnId="{02C235F8-FD3F-4E5F-BB87-0D7DC3093715}">
      <dgm:prSet/>
      <dgm:spPr/>
      <dgm:t>
        <a:bodyPr/>
        <a:lstStyle/>
        <a:p>
          <a:endParaRPr lang="ru-RU"/>
        </a:p>
      </dgm:t>
    </dgm:pt>
    <dgm:pt modelId="{395FA190-D8AC-42D3-B4D7-0D5EF46B4213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Содержание образования</a:t>
          </a:r>
        </a:p>
      </dgm:t>
    </dgm:pt>
    <dgm:pt modelId="{AE89A85A-F1B9-4784-8B69-0A8F832AB3C8}" type="parTrans" cxnId="{B2C511D7-0D62-41A7-88C7-8FEB097D6A75}">
      <dgm:prSet/>
      <dgm:spPr/>
      <dgm:t>
        <a:bodyPr/>
        <a:lstStyle/>
        <a:p>
          <a:endParaRPr lang="ru-RU"/>
        </a:p>
      </dgm:t>
    </dgm:pt>
    <dgm:pt modelId="{7CC84072-7CC4-4C8F-A42D-56AED607AFB9}" type="sibTrans" cxnId="{B2C511D7-0D62-41A7-88C7-8FEB097D6A75}">
      <dgm:prSet/>
      <dgm:spPr/>
      <dgm:t>
        <a:bodyPr/>
        <a:lstStyle/>
        <a:p>
          <a:endParaRPr lang="ru-RU"/>
        </a:p>
      </dgm:t>
    </dgm:pt>
    <dgm:pt modelId="{359AFB82-E4B6-491E-847D-F1705E406D89}">
      <dgm:prSet phldrT="[Текст]" custT="1"/>
      <dgm:spPr/>
      <dgm:t>
        <a:bodyPr/>
        <a:lstStyle/>
        <a:p>
          <a:r>
            <a:rPr lang="ru-RU" sz="1400" b="1" dirty="0"/>
            <a:t>Цифровизация</a:t>
          </a:r>
        </a:p>
      </dgm:t>
    </dgm:pt>
    <dgm:pt modelId="{FCFB496E-7948-4310-A0C2-7EB45198321A}" type="parTrans" cxnId="{8B11C39C-0A68-467C-9BAC-0A423A797696}">
      <dgm:prSet/>
      <dgm:spPr/>
      <dgm:t>
        <a:bodyPr/>
        <a:lstStyle/>
        <a:p>
          <a:endParaRPr lang="ru-RU"/>
        </a:p>
      </dgm:t>
    </dgm:pt>
    <dgm:pt modelId="{2C123D26-BBD1-43F8-8A1C-240FF37D227A}" type="sibTrans" cxnId="{8B11C39C-0A68-467C-9BAC-0A423A797696}">
      <dgm:prSet/>
      <dgm:spPr/>
      <dgm:t>
        <a:bodyPr/>
        <a:lstStyle/>
        <a:p>
          <a:endParaRPr lang="ru-RU"/>
        </a:p>
      </dgm:t>
    </dgm:pt>
    <dgm:pt modelId="{9BB9CCC8-4029-43AE-A3E5-EA3B125D6722}">
      <dgm:prSet phldrT="[Текст]" custT="1"/>
      <dgm:spPr/>
      <dgm:t>
        <a:bodyPr/>
        <a:lstStyle/>
        <a:p>
          <a:r>
            <a:rPr lang="ru-RU" sz="1400" b="1" dirty="0"/>
            <a:t>Финансы и экономика</a:t>
          </a:r>
        </a:p>
      </dgm:t>
    </dgm:pt>
    <dgm:pt modelId="{950FFE71-E148-4EA8-9CB4-E2B378F7AB74}" type="parTrans" cxnId="{2A38399B-C211-48A8-9BD1-82A89DEC2131}">
      <dgm:prSet/>
      <dgm:spPr/>
      <dgm:t>
        <a:bodyPr/>
        <a:lstStyle/>
        <a:p>
          <a:endParaRPr lang="ru-RU"/>
        </a:p>
      </dgm:t>
    </dgm:pt>
    <dgm:pt modelId="{E458C53C-271E-4CA4-B14C-E251FF58399F}" type="sibTrans" cxnId="{2A38399B-C211-48A8-9BD1-82A89DEC2131}">
      <dgm:prSet/>
      <dgm:spPr/>
      <dgm:t>
        <a:bodyPr/>
        <a:lstStyle/>
        <a:p>
          <a:endParaRPr lang="ru-RU"/>
        </a:p>
      </dgm:t>
    </dgm:pt>
    <dgm:pt modelId="{1CBE92AA-6F8B-4040-B149-969087EF719E}">
      <dgm:prSet phldrT="[Текст]" custT="1"/>
      <dgm:spPr/>
      <dgm:t>
        <a:bodyPr/>
        <a:lstStyle/>
        <a:p>
          <a:r>
            <a:rPr lang="ru-RU" sz="1400" b="1" dirty="0"/>
            <a:t>Оценка качества</a:t>
          </a:r>
        </a:p>
      </dgm:t>
    </dgm:pt>
    <dgm:pt modelId="{BD776C77-AFA1-48EC-85B4-1956866686C4}" type="parTrans" cxnId="{7A5B7618-E2B1-4672-A62C-45AB17D11BAE}">
      <dgm:prSet/>
      <dgm:spPr/>
      <dgm:t>
        <a:bodyPr/>
        <a:lstStyle/>
        <a:p>
          <a:endParaRPr lang="ru-RU"/>
        </a:p>
      </dgm:t>
    </dgm:pt>
    <dgm:pt modelId="{B573DAEF-6B00-4F94-822F-8899AAA5C3DA}" type="sibTrans" cxnId="{7A5B7618-E2B1-4672-A62C-45AB17D11BAE}">
      <dgm:prSet/>
      <dgm:spPr/>
      <dgm:t>
        <a:bodyPr/>
        <a:lstStyle/>
        <a:p>
          <a:endParaRPr lang="ru-RU"/>
        </a:p>
      </dgm:t>
    </dgm:pt>
    <dgm:pt modelId="{1A6459EB-F01E-4166-9690-4925F2C4F6C7}">
      <dgm:prSet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Кадры</a:t>
          </a:r>
        </a:p>
      </dgm:t>
    </dgm:pt>
    <dgm:pt modelId="{7E605BF7-0CDE-456A-A3B7-233CFE32A418}" type="parTrans" cxnId="{6DD13FA6-94E2-4DB1-AFCB-A2CE801E38A9}">
      <dgm:prSet/>
      <dgm:spPr/>
      <dgm:t>
        <a:bodyPr/>
        <a:lstStyle/>
        <a:p>
          <a:endParaRPr lang="ru-RU"/>
        </a:p>
      </dgm:t>
    </dgm:pt>
    <dgm:pt modelId="{E867942E-EA13-4F82-8515-EC74E2BD8BE3}" type="sibTrans" cxnId="{6DD13FA6-94E2-4DB1-AFCB-A2CE801E38A9}">
      <dgm:prSet/>
      <dgm:spPr/>
      <dgm:t>
        <a:bodyPr/>
        <a:lstStyle/>
        <a:p>
          <a:endParaRPr lang="ru-RU"/>
        </a:p>
      </dgm:t>
    </dgm:pt>
    <dgm:pt modelId="{05124489-C847-4B0F-BD45-0F13461C5E36}" type="pres">
      <dgm:prSet presAssocID="{F8A7CBD7-4002-40DB-B1D2-337C018B082F}" presName="composite" presStyleCnt="0">
        <dgm:presLayoutVars>
          <dgm:chMax val="1"/>
          <dgm:dir/>
          <dgm:resizeHandles val="exact"/>
        </dgm:presLayoutVars>
      </dgm:prSet>
      <dgm:spPr/>
    </dgm:pt>
    <dgm:pt modelId="{CC136D34-F76D-48C7-A7A3-53E226C750A8}" type="pres">
      <dgm:prSet presAssocID="{F8A7CBD7-4002-40DB-B1D2-337C018B082F}" presName="radial" presStyleCnt="0">
        <dgm:presLayoutVars>
          <dgm:animLvl val="ctr"/>
        </dgm:presLayoutVars>
      </dgm:prSet>
      <dgm:spPr/>
    </dgm:pt>
    <dgm:pt modelId="{3CE8E4B2-7E5E-4E8D-950E-E0A73C4EAAAB}" type="pres">
      <dgm:prSet presAssocID="{72A997E4-21CF-4111-9EF9-8CFB38410921}" presName="centerShape" presStyleLbl="vennNode1" presStyleIdx="0" presStyleCnt="6" custScaleX="111338" custScaleY="87162"/>
      <dgm:spPr/>
    </dgm:pt>
    <dgm:pt modelId="{523DDF6B-9FD2-48B9-9E33-D1BA25667760}" type="pres">
      <dgm:prSet presAssocID="{395FA190-D8AC-42D3-B4D7-0D5EF46B4213}" presName="node" presStyleLbl="vennNode1" presStyleIdx="1" presStyleCnt="6" custScaleX="151263">
        <dgm:presLayoutVars>
          <dgm:bulletEnabled val="1"/>
        </dgm:presLayoutVars>
      </dgm:prSet>
      <dgm:spPr/>
    </dgm:pt>
    <dgm:pt modelId="{FF984E8C-452A-4BB6-83DB-C2F10E7F8B88}" type="pres">
      <dgm:prSet presAssocID="{359AFB82-E4B6-491E-847D-F1705E406D89}" presName="node" presStyleLbl="vennNode1" presStyleIdx="2" presStyleCnt="6">
        <dgm:presLayoutVars>
          <dgm:bulletEnabled val="1"/>
        </dgm:presLayoutVars>
      </dgm:prSet>
      <dgm:spPr/>
    </dgm:pt>
    <dgm:pt modelId="{59EECE0C-2ADF-444D-A212-A1703FD723F3}" type="pres">
      <dgm:prSet presAssocID="{1A6459EB-F01E-4166-9690-4925F2C4F6C7}" presName="node" presStyleLbl="vennNode1" presStyleIdx="3" presStyleCnt="6">
        <dgm:presLayoutVars>
          <dgm:bulletEnabled val="1"/>
        </dgm:presLayoutVars>
      </dgm:prSet>
      <dgm:spPr/>
    </dgm:pt>
    <dgm:pt modelId="{E8887E39-A89C-4BF4-9E1D-B186715D997E}" type="pres">
      <dgm:prSet presAssocID="{9BB9CCC8-4029-43AE-A3E5-EA3B125D6722}" presName="node" presStyleLbl="vennNode1" presStyleIdx="4" presStyleCnt="6">
        <dgm:presLayoutVars>
          <dgm:bulletEnabled val="1"/>
        </dgm:presLayoutVars>
      </dgm:prSet>
      <dgm:spPr/>
    </dgm:pt>
    <dgm:pt modelId="{C9684269-4CAA-4190-BE83-284DCA10EAC0}" type="pres">
      <dgm:prSet presAssocID="{1CBE92AA-6F8B-4040-B149-969087EF719E}" presName="node" presStyleLbl="vennNode1" presStyleIdx="5" presStyleCnt="6" custScaleX="110931" custScaleY="105450">
        <dgm:presLayoutVars>
          <dgm:bulletEnabled val="1"/>
        </dgm:presLayoutVars>
      </dgm:prSet>
      <dgm:spPr/>
    </dgm:pt>
  </dgm:ptLst>
  <dgm:cxnLst>
    <dgm:cxn modelId="{D9ED1600-372C-4F67-96DC-BAF21D1DC189}" type="presOf" srcId="{359AFB82-E4B6-491E-847D-F1705E406D89}" destId="{FF984E8C-452A-4BB6-83DB-C2F10E7F8B88}" srcOrd="0" destOrd="0" presId="urn:microsoft.com/office/officeart/2005/8/layout/radial3"/>
    <dgm:cxn modelId="{7A5B7618-E2B1-4672-A62C-45AB17D11BAE}" srcId="{72A997E4-21CF-4111-9EF9-8CFB38410921}" destId="{1CBE92AA-6F8B-4040-B149-969087EF719E}" srcOrd="4" destOrd="0" parTransId="{BD776C77-AFA1-48EC-85B4-1956866686C4}" sibTransId="{B573DAEF-6B00-4F94-822F-8899AAA5C3DA}"/>
    <dgm:cxn modelId="{BD903428-01AB-47A6-927C-A8568B404C17}" type="presOf" srcId="{1CBE92AA-6F8B-4040-B149-969087EF719E}" destId="{C9684269-4CAA-4190-BE83-284DCA10EAC0}" srcOrd="0" destOrd="0" presId="urn:microsoft.com/office/officeart/2005/8/layout/radial3"/>
    <dgm:cxn modelId="{BCCF9339-DE30-4778-9105-1E43D24FEAE1}" type="presOf" srcId="{1A6459EB-F01E-4166-9690-4925F2C4F6C7}" destId="{59EECE0C-2ADF-444D-A212-A1703FD723F3}" srcOrd="0" destOrd="0" presId="urn:microsoft.com/office/officeart/2005/8/layout/radial3"/>
    <dgm:cxn modelId="{C8FB9260-4DF6-4718-9BDD-DBEBCDDC21B5}" type="presOf" srcId="{72A997E4-21CF-4111-9EF9-8CFB38410921}" destId="{3CE8E4B2-7E5E-4E8D-950E-E0A73C4EAAAB}" srcOrd="0" destOrd="0" presId="urn:microsoft.com/office/officeart/2005/8/layout/radial3"/>
    <dgm:cxn modelId="{0A268D6C-E30A-4032-91BF-069E3E74C6F2}" type="presOf" srcId="{9BB9CCC8-4029-43AE-A3E5-EA3B125D6722}" destId="{E8887E39-A89C-4BF4-9E1D-B186715D997E}" srcOrd="0" destOrd="0" presId="urn:microsoft.com/office/officeart/2005/8/layout/radial3"/>
    <dgm:cxn modelId="{2A38399B-C211-48A8-9BD1-82A89DEC2131}" srcId="{72A997E4-21CF-4111-9EF9-8CFB38410921}" destId="{9BB9CCC8-4029-43AE-A3E5-EA3B125D6722}" srcOrd="3" destOrd="0" parTransId="{950FFE71-E148-4EA8-9CB4-E2B378F7AB74}" sibTransId="{E458C53C-271E-4CA4-B14C-E251FF58399F}"/>
    <dgm:cxn modelId="{8B11C39C-0A68-467C-9BAC-0A423A797696}" srcId="{72A997E4-21CF-4111-9EF9-8CFB38410921}" destId="{359AFB82-E4B6-491E-847D-F1705E406D89}" srcOrd="1" destOrd="0" parTransId="{FCFB496E-7948-4310-A0C2-7EB45198321A}" sibTransId="{2C123D26-BBD1-43F8-8A1C-240FF37D227A}"/>
    <dgm:cxn modelId="{6DD13FA6-94E2-4DB1-AFCB-A2CE801E38A9}" srcId="{72A997E4-21CF-4111-9EF9-8CFB38410921}" destId="{1A6459EB-F01E-4166-9690-4925F2C4F6C7}" srcOrd="2" destOrd="0" parTransId="{7E605BF7-0CDE-456A-A3B7-233CFE32A418}" sibTransId="{E867942E-EA13-4F82-8515-EC74E2BD8BE3}"/>
    <dgm:cxn modelId="{53DF10CB-4445-4B11-A828-A271591E6A0F}" type="presOf" srcId="{395FA190-D8AC-42D3-B4D7-0D5EF46B4213}" destId="{523DDF6B-9FD2-48B9-9E33-D1BA25667760}" srcOrd="0" destOrd="0" presId="urn:microsoft.com/office/officeart/2005/8/layout/radial3"/>
    <dgm:cxn modelId="{B2C511D7-0D62-41A7-88C7-8FEB097D6A75}" srcId="{72A997E4-21CF-4111-9EF9-8CFB38410921}" destId="{395FA190-D8AC-42D3-B4D7-0D5EF46B4213}" srcOrd="0" destOrd="0" parTransId="{AE89A85A-F1B9-4784-8B69-0A8F832AB3C8}" sibTransId="{7CC84072-7CC4-4C8F-A42D-56AED607AFB9}"/>
    <dgm:cxn modelId="{C41BA7F4-195B-4518-8927-5F15787F8FB8}" type="presOf" srcId="{F8A7CBD7-4002-40DB-B1D2-337C018B082F}" destId="{05124489-C847-4B0F-BD45-0F13461C5E36}" srcOrd="0" destOrd="0" presId="urn:microsoft.com/office/officeart/2005/8/layout/radial3"/>
    <dgm:cxn modelId="{02C235F8-FD3F-4E5F-BB87-0D7DC3093715}" srcId="{F8A7CBD7-4002-40DB-B1D2-337C018B082F}" destId="{72A997E4-21CF-4111-9EF9-8CFB38410921}" srcOrd="0" destOrd="0" parTransId="{4D472CCC-8EC8-47FB-B891-0B1D6D72A349}" sibTransId="{164AC8E7-2F25-43D8-82BE-00C51AABB5E7}"/>
    <dgm:cxn modelId="{0FCEA2DA-3C1A-40D7-90F7-7A9E911B708B}" type="presParOf" srcId="{05124489-C847-4B0F-BD45-0F13461C5E36}" destId="{CC136D34-F76D-48C7-A7A3-53E226C750A8}" srcOrd="0" destOrd="0" presId="urn:microsoft.com/office/officeart/2005/8/layout/radial3"/>
    <dgm:cxn modelId="{FD192E10-AF8A-4E9C-8CAB-AF6634C286D8}" type="presParOf" srcId="{CC136D34-F76D-48C7-A7A3-53E226C750A8}" destId="{3CE8E4B2-7E5E-4E8D-950E-E0A73C4EAAAB}" srcOrd="0" destOrd="0" presId="urn:microsoft.com/office/officeart/2005/8/layout/radial3"/>
    <dgm:cxn modelId="{28E4BA7E-4F82-43F1-B83F-8EADAD8B3D69}" type="presParOf" srcId="{CC136D34-F76D-48C7-A7A3-53E226C750A8}" destId="{523DDF6B-9FD2-48B9-9E33-D1BA25667760}" srcOrd="1" destOrd="0" presId="urn:microsoft.com/office/officeart/2005/8/layout/radial3"/>
    <dgm:cxn modelId="{16FD706D-559F-47F5-B87F-0036520D04A0}" type="presParOf" srcId="{CC136D34-F76D-48C7-A7A3-53E226C750A8}" destId="{FF984E8C-452A-4BB6-83DB-C2F10E7F8B88}" srcOrd="2" destOrd="0" presId="urn:microsoft.com/office/officeart/2005/8/layout/radial3"/>
    <dgm:cxn modelId="{C2449CA5-660A-4764-826C-BC833CD5B740}" type="presParOf" srcId="{CC136D34-F76D-48C7-A7A3-53E226C750A8}" destId="{59EECE0C-2ADF-444D-A212-A1703FD723F3}" srcOrd="3" destOrd="0" presId="urn:microsoft.com/office/officeart/2005/8/layout/radial3"/>
    <dgm:cxn modelId="{695FCF7E-8AA3-4E2F-8BED-4DE3443383B1}" type="presParOf" srcId="{CC136D34-F76D-48C7-A7A3-53E226C750A8}" destId="{E8887E39-A89C-4BF4-9E1D-B186715D997E}" srcOrd="4" destOrd="0" presId="urn:microsoft.com/office/officeart/2005/8/layout/radial3"/>
    <dgm:cxn modelId="{0B4827FA-A384-42A0-BCBC-F8C1549DFF05}" type="presParOf" srcId="{CC136D34-F76D-48C7-A7A3-53E226C750A8}" destId="{C9684269-4CAA-4190-BE83-284DCA10EAC0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E248EA-7CA5-4CAD-9CF9-548252E5415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8E7868-D026-4D02-89FC-30C3252CFBFD}">
      <dgm:prSet phldrT="[Текст]"/>
      <dgm:spPr/>
      <dgm:t>
        <a:bodyPr/>
        <a:lstStyle/>
        <a:p>
          <a:r>
            <a:rPr lang="ru-RU" dirty="0"/>
            <a:t>Инфраструктура</a:t>
          </a:r>
        </a:p>
      </dgm:t>
    </dgm:pt>
    <dgm:pt modelId="{FDE3849A-ACF7-40A3-B515-7EA17E113A2F}" type="parTrans" cxnId="{166E0FBB-7E9E-44B7-8B6B-06B7D2781A0A}">
      <dgm:prSet/>
      <dgm:spPr/>
      <dgm:t>
        <a:bodyPr/>
        <a:lstStyle/>
        <a:p>
          <a:endParaRPr lang="ru-RU"/>
        </a:p>
      </dgm:t>
    </dgm:pt>
    <dgm:pt modelId="{95F7673F-60B7-4435-85C6-7FAD02896805}" type="sibTrans" cxnId="{166E0FBB-7E9E-44B7-8B6B-06B7D2781A0A}">
      <dgm:prSet/>
      <dgm:spPr/>
      <dgm:t>
        <a:bodyPr/>
        <a:lstStyle/>
        <a:p>
          <a:endParaRPr lang="ru-RU"/>
        </a:p>
      </dgm:t>
    </dgm:pt>
    <dgm:pt modelId="{FA8792A9-F619-4DCF-87E4-A475B272E97D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2"/>
              </a:solidFill>
            </a:rPr>
            <a:t>Единое </a:t>
          </a:r>
          <a:r>
            <a:rPr lang="ru-RU" sz="1400" b="1" dirty="0">
              <a:solidFill>
                <a:schemeClr val="bg2"/>
              </a:solidFill>
            </a:rPr>
            <a:t>открытое образовательное пространство</a:t>
          </a:r>
        </a:p>
      </dgm:t>
    </dgm:pt>
    <dgm:pt modelId="{3147A7D7-FD36-4644-B273-D67B87778295}" type="parTrans" cxnId="{BF3AED3B-3F5D-4D67-BBB7-A77A238BEAC1}">
      <dgm:prSet/>
      <dgm:spPr/>
      <dgm:t>
        <a:bodyPr/>
        <a:lstStyle/>
        <a:p>
          <a:endParaRPr lang="ru-RU"/>
        </a:p>
      </dgm:t>
    </dgm:pt>
    <dgm:pt modelId="{9EB3886B-65C7-4C68-A3F3-6BBA54174E4E}" type="sibTrans" cxnId="{BF3AED3B-3F5D-4D67-BBB7-A77A238BEAC1}">
      <dgm:prSet/>
      <dgm:spPr/>
      <dgm:t>
        <a:bodyPr/>
        <a:lstStyle/>
        <a:p>
          <a:endParaRPr lang="ru-RU"/>
        </a:p>
      </dgm:t>
    </dgm:pt>
    <dgm:pt modelId="{FE042394-82E5-4E8A-BF26-58A1EEAB42F3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1"/>
              </a:solidFill>
            </a:rPr>
            <a:t>Интеграция общего и дополнительного образования («школа полного дня»)</a:t>
          </a:r>
        </a:p>
      </dgm:t>
    </dgm:pt>
    <dgm:pt modelId="{A5D830F4-FF89-4F34-81D6-DA5911DA780C}" type="parTrans" cxnId="{BEF6D6DF-BF06-4AD3-BD6A-4C3BB7D862D3}">
      <dgm:prSet/>
      <dgm:spPr/>
      <dgm:t>
        <a:bodyPr/>
        <a:lstStyle/>
        <a:p>
          <a:endParaRPr lang="ru-RU"/>
        </a:p>
      </dgm:t>
    </dgm:pt>
    <dgm:pt modelId="{B73D914D-B18D-4EE7-A421-26E4C6AF7D31}" type="sibTrans" cxnId="{BEF6D6DF-BF06-4AD3-BD6A-4C3BB7D862D3}">
      <dgm:prSet/>
      <dgm:spPr/>
      <dgm:t>
        <a:bodyPr/>
        <a:lstStyle/>
        <a:p>
          <a:endParaRPr lang="ru-RU"/>
        </a:p>
      </dgm:t>
    </dgm:pt>
    <dgm:pt modelId="{CE52FE89-8388-4703-9B4A-8F256098777E}">
      <dgm:prSet phldrT="[Текст]"/>
      <dgm:spPr/>
      <dgm:t>
        <a:bodyPr/>
        <a:lstStyle/>
        <a:p>
          <a:r>
            <a:rPr lang="ru-RU" dirty="0"/>
            <a:t>Содержание</a:t>
          </a:r>
        </a:p>
      </dgm:t>
    </dgm:pt>
    <dgm:pt modelId="{E0667039-4AEF-48A1-8C33-77DBFB4C015A}" type="parTrans" cxnId="{17641F3C-B38A-4DC0-8912-8BA0C37F4845}">
      <dgm:prSet/>
      <dgm:spPr/>
      <dgm:t>
        <a:bodyPr/>
        <a:lstStyle/>
        <a:p>
          <a:endParaRPr lang="ru-RU"/>
        </a:p>
      </dgm:t>
    </dgm:pt>
    <dgm:pt modelId="{7FB390D3-C912-43FE-A53D-A11A5E92BFAC}" type="sibTrans" cxnId="{17641F3C-B38A-4DC0-8912-8BA0C37F4845}">
      <dgm:prSet/>
      <dgm:spPr/>
      <dgm:t>
        <a:bodyPr/>
        <a:lstStyle/>
        <a:p>
          <a:endParaRPr lang="ru-RU"/>
        </a:p>
      </dgm:t>
    </dgm:pt>
    <dgm:pt modelId="{4E19E6A1-DAD9-42CC-AF0A-9BFFB86DA98F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1"/>
              </a:solidFill>
            </a:rPr>
            <a:t>Обновление содержания и методов обучения </a:t>
          </a:r>
        </a:p>
      </dgm:t>
    </dgm:pt>
    <dgm:pt modelId="{6B7060BA-6781-4C74-B3C5-ED7AF57608AD}" type="parTrans" cxnId="{7D15C3D6-B579-4345-ABC7-38949733231D}">
      <dgm:prSet/>
      <dgm:spPr/>
      <dgm:t>
        <a:bodyPr/>
        <a:lstStyle/>
        <a:p>
          <a:endParaRPr lang="ru-RU"/>
        </a:p>
      </dgm:t>
    </dgm:pt>
    <dgm:pt modelId="{45C114D3-A06F-49E6-97A1-14C101F247CD}" type="sibTrans" cxnId="{7D15C3D6-B579-4345-ABC7-38949733231D}">
      <dgm:prSet/>
      <dgm:spPr/>
      <dgm:t>
        <a:bodyPr/>
        <a:lstStyle/>
        <a:p>
          <a:endParaRPr lang="ru-RU"/>
        </a:p>
      </dgm:t>
    </dgm:pt>
    <dgm:pt modelId="{7AB5FDB9-EA47-450F-95BA-893E302958C5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bg1"/>
              </a:solidFill>
            </a:rPr>
            <a:t>Организация воспитательной деятельности на основе социокультурных, духовно-нравственных ценностей российского общества и  государства.</a:t>
          </a:r>
        </a:p>
      </dgm:t>
    </dgm:pt>
    <dgm:pt modelId="{FB563406-2042-4F5A-A4E7-92F140D5DA0F}" type="parTrans" cxnId="{0823B5FB-AACF-4930-9371-F7159E80573E}">
      <dgm:prSet/>
      <dgm:spPr/>
      <dgm:t>
        <a:bodyPr/>
        <a:lstStyle/>
        <a:p>
          <a:endParaRPr lang="ru-RU"/>
        </a:p>
      </dgm:t>
    </dgm:pt>
    <dgm:pt modelId="{3537CE58-6F03-4FE0-9EE6-354B44B0F209}" type="sibTrans" cxnId="{0823B5FB-AACF-4930-9371-F7159E80573E}">
      <dgm:prSet/>
      <dgm:spPr/>
      <dgm:t>
        <a:bodyPr/>
        <a:lstStyle/>
        <a:p>
          <a:endParaRPr lang="ru-RU"/>
        </a:p>
      </dgm:t>
    </dgm:pt>
    <dgm:pt modelId="{967521A2-164C-47F1-BCD0-F8E9557F961C}">
      <dgm:prSet phldrT="[Текст]"/>
      <dgm:spPr/>
      <dgm:t>
        <a:bodyPr/>
        <a:lstStyle/>
        <a:p>
          <a:r>
            <a:rPr lang="ru-RU" dirty="0"/>
            <a:t>Управление</a:t>
          </a:r>
        </a:p>
      </dgm:t>
    </dgm:pt>
    <dgm:pt modelId="{BE902C24-6F79-4C71-96C4-F6B711FBB6D4}" type="parTrans" cxnId="{4FF8C1C8-2826-4EF9-A8A6-885365523EFF}">
      <dgm:prSet/>
      <dgm:spPr/>
      <dgm:t>
        <a:bodyPr/>
        <a:lstStyle/>
        <a:p>
          <a:endParaRPr lang="ru-RU"/>
        </a:p>
      </dgm:t>
    </dgm:pt>
    <dgm:pt modelId="{5C556F9D-3B14-4947-A503-BA191DE18FB7}" type="sibTrans" cxnId="{4FF8C1C8-2826-4EF9-A8A6-885365523EFF}">
      <dgm:prSet/>
      <dgm:spPr/>
      <dgm:t>
        <a:bodyPr/>
        <a:lstStyle/>
        <a:p>
          <a:endParaRPr lang="ru-RU"/>
        </a:p>
      </dgm:t>
    </dgm:pt>
    <dgm:pt modelId="{ED2E2379-D446-4E45-B5CB-0E02D071D5A8}">
      <dgm:prSet phldrT="[Текст]"/>
      <dgm:spPr/>
      <dgm:t>
        <a:bodyPr/>
        <a:lstStyle/>
        <a:p>
          <a:r>
            <a:rPr lang="ru-RU" b="1" dirty="0">
              <a:solidFill>
                <a:schemeClr val="bg1"/>
              </a:solidFill>
            </a:rPr>
            <a:t>Формирование механизмов преемственности и непрерывности образовательных траекторий в общем, дополнительном, среднем и высшем профессиональном образовании </a:t>
          </a:r>
        </a:p>
      </dgm:t>
    </dgm:pt>
    <dgm:pt modelId="{A7EE379B-D1A4-4ADF-BC59-8C112819F3A8}" type="parTrans" cxnId="{CE5910A3-7507-4532-927C-13AE492F6C66}">
      <dgm:prSet/>
      <dgm:spPr/>
      <dgm:t>
        <a:bodyPr/>
        <a:lstStyle/>
        <a:p>
          <a:endParaRPr lang="ru-RU"/>
        </a:p>
      </dgm:t>
    </dgm:pt>
    <dgm:pt modelId="{684F850B-12C2-4E7D-92BC-51438001B902}" type="sibTrans" cxnId="{CE5910A3-7507-4532-927C-13AE492F6C66}">
      <dgm:prSet/>
      <dgm:spPr/>
      <dgm:t>
        <a:bodyPr/>
        <a:lstStyle/>
        <a:p>
          <a:endParaRPr lang="ru-RU"/>
        </a:p>
      </dgm:t>
    </dgm:pt>
    <dgm:pt modelId="{3D3EC835-2463-4948-9A9E-F3605CACC5D2}">
      <dgm:prSet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</a:rPr>
            <a:t>Система персонифицированного учета и  финансирования в рамках целевой модели</a:t>
          </a:r>
        </a:p>
      </dgm:t>
    </dgm:pt>
    <dgm:pt modelId="{D8939044-96A7-414B-874D-AF4A5566C098}" type="parTrans" cxnId="{9AEBFAED-ADBD-4575-A5E7-8C5B6F61414B}">
      <dgm:prSet/>
      <dgm:spPr/>
      <dgm:t>
        <a:bodyPr/>
        <a:lstStyle/>
        <a:p>
          <a:endParaRPr lang="ru-RU"/>
        </a:p>
      </dgm:t>
    </dgm:pt>
    <dgm:pt modelId="{8162BEF0-79FD-416C-B019-8C26E6BCC015}" type="sibTrans" cxnId="{9AEBFAED-ADBD-4575-A5E7-8C5B6F61414B}">
      <dgm:prSet/>
      <dgm:spPr/>
      <dgm:t>
        <a:bodyPr/>
        <a:lstStyle/>
        <a:p>
          <a:endParaRPr lang="ru-RU"/>
        </a:p>
      </dgm:t>
    </dgm:pt>
    <dgm:pt modelId="{FEF2A033-4D8A-4854-B54D-9863D7E021EE}">
      <dgm:prSet custT="1"/>
      <dgm:spPr/>
      <dgm:t>
        <a:bodyPr/>
        <a:lstStyle/>
        <a:p>
          <a:endParaRPr lang="ru-RU" sz="1200" dirty="0"/>
        </a:p>
        <a:p>
          <a:r>
            <a:rPr lang="ru-RU" sz="1200" b="1" dirty="0">
              <a:solidFill>
                <a:schemeClr val="bg1"/>
              </a:solidFill>
            </a:rPr>
            <a:t>Содействие в разработке и внедрению современных </a:t>
          </a:r>
          <a:r>
            <a:rPr lang="ru-RU" sz="1200" b="1" dirty="0" err="1">
              <a:solidFill>
                <a:schemeClr val="bg1"/>
              </a:solidFill>
            </a:rPr>
            <a:t>учебно</a:t>
          </a:r>
          <a:r>
            <a:rPr lang="ru-RU" sz="1200" b="1" dirty="0">
              <a:solidFill>
                <a:schemeClr val="bg1"/>
              </a:solidFill>
            </a:rPr>
            <a:t> -методических комплексов, в том числе цифровых, по всем направленностям дополнительного образования</a:t>
          </a:r>
        </a:p>
        <a:p>
          <a:endParaRPr lang="ru-RU" sz="1000" dirty="0"/>
        </a:p>
      </dgm:t>
    </dgm:pt>
    <dgm:pt modelId="{4CF6DF1E-F726-4704-A732-CF6D680FF98D}" type="parTrans" cxnId="{6DB12507-1592-4258-AA48-2071C0E486B6}">
      <dgm:prSet/>
      <dgm:spPr/>
      <dgm:t>
        <a:bodyPr/>
        <a:lstStyle/>
        <a:p>
          <a:endParaRPr lang="ru-RU"/>
        </a:p>
      </dgm:t>
    </dgm:pt>
    <dgm:pt modelId="{DA981E4A-DCC5-47B9-B76E-12B2884492D8}" type="sibTrans" cxnId="{6DB12507-1592-4258-AA48-2071C0E486B6}">
      <dgm:prSet/>
      <dgm:spPr/>
      <dgm:t>
        <a:bodyPr/>
        <a:lstStyle/>
        <a:p>
          <a:endParaRPr lang="ru-RU"/>
        </a:p>
      </dgm:t>
    </dgm:pt>
    <dgm:pt modelId="{7BEA3227-116C-4052-9D74-525C9AD5469C}" type="pres">
      <dgm:prSet presAssocID="{2AE248EA-7CA5-4CAD-9CF9-548252E5415C}" presName="theList" presStyleCnt="0">
        <dgm:presLayoutVars>
          <dgm:dir/>
          <dgm:animLvl val="lvl"/>
          <dgm:resizeHandles val="exact"/>
        </dgm:presLayoutVars>
      </dgm:prSet>
      <dgm:spPr/>
    </dgm:pt>
    <dgm:pt modelId="{260434AC-686F-418B-BD69-3A49A901DA46}" type="pres">
      <dgm:prSet presAssocID="{CA8E7868-D026-4D02-89FC-30C3252CFBFD}" presName="compNode" presStyleCnt="0"/>
      <dgm:spPr/>
    </dgm:pt>
    <dgm:pt modelId="{30B6DB1B-1140-4A4A-9F8B-0933A879EE62}" type="pres">
      <dgm:prSet presAssocID="{CA8E7868-D026-4D02-89FC-30C3252CFBFD}" presName="aNode" presStyleLbl="bgShp" presStyleIdx="0" presStyleCnt="3"/>
      <dgm:spPr/>
    </dgm:pt>
    <dgm:pt modelId="{A5FBB555-1019-4DA2-A3F3-C470661922DA}" type="pres">
      <dgm:prSet presAssocID="{CA8E7868-D026-4D02-89FC-30C3252CFBFD}" presName="textNode" presStyleLbl="bgShp" presStyleIdx="0" presStyleCnt="3"/>
      <dgm:spPr/>
    </dgm:pt>
    <dgm:pt modelId="{6F696DE1-73FE-4614-82A3-2A4D48B3BC0E}" type="pres">
      <dgm:prSet presAssocID="{CA8E7868-D026-4D02-89FC-30C3252CFBFD}" presName="compChildNode" presStyleCnt="0"/>
      <dgm:spPr/>
    </dgm:pt>
    <dgm:pt modelId="{BD739CEF-79DC-4DA4-B0EF-98BA7330AD57}" type="pres">
      <dgm:prSet presAssocID="{CA8E7868-D026-4D02-89FC-30C3252CFBFD}" presName="theInnerList" presStyleCnt="0"/>
      <dgm:spPr/>
    </dgm:pt>
    <dgm:pt modelId="{937B40BA-C2B1-48FA-A570-A66DA03CCB12}" type="pres">
      <dgm:prSet presAssocID="{FA8792A9-F619-4DCF-87E4-A475B272E97D}" presName="childNode" presStyleLbl="node1" presStyleIdx="0" presStyleCnt="7" custLinFactNeighborX="2560" custLinFactNeighborY="14251">
        <dgm:presLayoutVars>
          <dgm:bulletEnabled val="1"/>
        </dgm:presLayoutVars>
      </dgm:prSet>
      <dgm:spPr/>
    </dgm:pt>
    <dgm:pt modelId="{58A9B937-1F1F-4090-BA60-ACE536D99C72}" type="pres">
      <dgm:prSet presAssocID="{FA8792A9-F619-4DCF-87E4-A475B272E97D}" presName="aSpace2" presStyleCnt="0"/>
      <dgm:spPr/>
    </dgm:pt>
    <dgm:pt modelId="{B145AA06-3EB2-4CD9-A932-78953088C185}" type="pres">
      <dgm:prSet presAssocID="{FE042394-82E5-4E8A-BF26-58A1EEAB42F3}" presName="childNode" presStyleLbl="node1" presStyleIdx="1" presStyleCnt="7" custLinFactNeighborX="-421" custLinFactNeighborY="-23044">
        <dgm:presLayoutVars>
          <dgm:bulletEnabled val="1"/>
        </dgm:presLayoutVars>
      </dgm:prSet>
      <dgm:spPr/>
    </dgm:pt>
    <dgm:pt modelId="{B1F20F49-5D40-4D1F-815F-03993F49C200}" type="pres">
      <dgm:prSet presAssocID="{CA8E7868-D026-4D02-89FC-30C3252CFBFD}" presName="aSpace" presStyleCnt="0"/>
      <dgm:spPr/>
    </dgm:pt>
    <dgm:pt modelId="{FA21C702-383B-4AB3-83D9-5230584B7BE5}" type="pres">
      <dgm:prSet presAssocID="{CE52FE89-8388-4703-9B4A-8F256098777E}" presName="compNode" presStyleCnt="0"/>
      <dgm:spPr/>
    </dgm:pt>
    <dgm:pt modelId="{28647CE8-C6CA-4EDF-B1CE-C5365260AC6A}" type="pres">
      <dgm:prSet presAssocID="{CE52FE89-8388-4703-9B4A-8F256098777E}" presName="aNode" presStyleLbl="bgShp" presStyleIdx="1" presStyleCnt="3"/>
      <dgm:spPr/>
    </dgm:pt>
    <dgm:pt modelId="{72B1BE4B-F61A-4B5A-9698-FFFD181E8E7B}" type="pres">
      <dgm:prSet presAssocID="{CE52FE89-8388-4703-9B4A-8F256098777E}" presName="textNode" presStyleLbl="bgShp" presStyleIdx="1" presStyleCnt="3"/>
      <dgm:spPr/>
    </dgm:pt>
    <dgm:pt modelId="{106E0D49-BED9-44BB-B6AA-BCA57C107364}" type="pres">
      <dgm:prSet presAssocID="{CE52FE89-8388-4703-9B4A-8F256098777E}" presName="compChildNode" presStyleCnt="0"/>
      <dgm:spPr/>
    </dgm:pt>
    <dgm:pt modelId="{3C285215-77F2-4662-A9AA-655BBE77A2D8}" type="pres">
      <dgm:prSet presAssocID="{CE52FE89-8388-4703-9B4A-8F256098777E}" presName="theInnerList" presStyleCnt="0"/>
      <dgm:spPr/>
    </dgm:pt>
    <dgm:pt modelId="{CED36B00-BBA0-4A6B-A25D-E203F13C0E9F}" type="pres">
      <dgm:prSet presAssocID="{4E19E6A1-DAD9-42CC-AF0A-9BFFB86DA98F}" presName="childNode" presStyleLbl="node1" presStyleIdx="2" presStyleCnt="7" custScaleY="67768">
        <dgm:presLayoutVars>
          <dgm:bulletEnabled val="1"/>
        </dgm:presLayoutVars>
      </dgm:prSet>
      <dgm:spPr/>
    </dgm:pt>
    <dgm:pt modelId="{4BD2518E-0459-4C7B-9550-73D50C270A48}" type="pres">
      <dgm:prSet presAssocID="{4E19E6A1-DAD9-42CC-AF0A-9BFFB86DA98F}" presName="aSpace2" presStyleCnt="0"/>
      <dgm:spPr/>
    </dgm:pt>
    <dgm:pt modelId="{3C8B2586-2723-47D0-AB8C-16BBB6D27D19}" type="pres">
      <dgm:prSet presAssocID="{7AB5FDB9-EA47-450F-95BA-893E302958C5}" presName="childNode" presStyleLbl="node1" presStyleIdx="3" presStyleCnt="7" custScaleY="122268">
        <dgm:presLayoutVars>
          <dgm:bulletEnabled val="1"/>
        </dgm:presLayoutVars>
      </dgm:prSet>
      <dgm:spPr/>
    </dgm:pt>
    <dgm:pt modelId="{FD478B10-A9E0-4AA2-8649-F45472F01CBE}" type="pres">
      <dgm:prSet presAssocID="{7AB5FDB9-EA47-450F-95BA-893E302958C5}" presName="aSpace2" presStyleCnt="0"/>
      <dgm:spPr/>
    </dgm:pt>
    <dgm:pt modelId="{0F6EC822-5E5C-4005-92E6-55244A0F6D40}" type="pres">
      <dgm:prSet presAssocID="{FEF2A033-4D8A-4854-B54D-9863D7E021EE}" presName="childNode" presStyleLbl="node1" presStyleIdx="4" presStyleCnt="7" custScaleY="133836" custLinFactNeighborY="16785">
        <dgm:presLayoutVars>
          <dgm:bulletEnabled val="1"/>
        </dgm:presLayoutVars>
      </dgm:prSet>
      <dgm:spPr/>
    </dgm:pt>
    <dgm:pt modelId="{BE752170-99AC-4146-9C9A-F8D2E3BF9E98}" type="pres">
      <dgm:prSet presAssocID="{CE52FE89-8388-4703-9B4A-8F256098777E}" presName="aSpace" presStyleCnt="0"/>
      <dgm:spPr/>
    </dgm:pt>
    <dgm:pt modelId="{C4991B3E-184E-4817-BCF9-F59A75A89C01}" type="pres">
      <dgm:prSet presAssocID="{967521A2-164C-47F1-BCD0-F8E9557F961C}" presName="compNode" presStyleCnt="0"/>
      <dgm:spPr/>
    </dgm:pt>
    <dgm:pt modelId="{86616A86-1ACA-4809-B8B6-3DAB411EADB3}" type="pres">
      <dgm:prSet presAssocID="{967521A2-164C-47F1-BCD0-F8E9557F961C}" presName="aNode" presStyleLbl="bgShp" presStyleIdx="2" presStyleCnt="3"/>
      <dgm:spPr/>
    </dgm:pt>
    <dgm:pt modelId="{0ACF5171-8AAF-4764-AF1D-4340A7401D09}" type="pres">
      <dgm:prSet presAssocID="{967521A2-164C-47F1-BCD0-F8E9557F961C}" presName="textNode" presStyleLbl="bgShp" presStyleIdx="2" presStyleCnt="3"/>
      <dgm:spPr/>
    </dgm:pt>
    <dgm:pt modelId="{207E1937-088D-479C-9FCF-3D9DB7D6E8E3}" type="pres">
      <dgm:prSet presAssocID="{967521A2-164C-47F1-BCD0-F8E9557F961C}" presName="compChildNode" presStyleCnt="0"/>
      <dgm:spPr/>
    </dgm:pt>
    <dgm:pt modelId="{CBBE7714-8FB5-47AE-BAD0-90D6794E811E}" type="pres">
      <dgm:prSet presAssocID="{967521A2-164C-47F1-BCD0-F8E9557F961C}" presName="theInnerList" presStyleCnt="0"/>
      <dgm:spPr/>
    </dgm:pt>
    <dgm:pt modelId="{F1254023-9F38-40D3-A4C1-3664E3A37236}" type="pres">
      <dgm:prSet presAssocID="{3D3EC835-2463-4948-9A9E-F3605CACC5D2}" presName="childNode" presStyleLbl="node1" presStyleIdx="5" presStyleCnt="7">
        <dgm:presLayoutVars>
          <dgm:bulletEnabled val="1"/>
        </dgm:presLayoutVars>
      </dgm:prSet>
      <dgm:spPr/>
    </dgm:pt>
    <dgm:pt modelId="{35D7CFCF-A1D3-4286-B373-3110D58E5E0F}" type="pres">
      <dgm:prSet presAssocID="{3D3EC835-2463-4948-9A9E-F3605CACC5D2}" presName="aSpace2" presStyleCnt="0"/>
      <dgm:spPr/>
    </dgm:pt>
    <dgm:pt modelId="{925C3726-D105-433E-84E5-50F538713220}" type="pres">
      <dgm:prSet presAssocID="{ED2E2379-D446-4E45-B5CB-0E02D071D5A8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6DB12507-1592-4258-AA48-2071C0E486B6}" srcId="{CE52FE89-8388-4703-9B4A-8F256098777E}" destId="{FEF2A033-4D8A-4854-B54D-9863D7E021EE}" srcOrd="2" destOrd="0" parTransId="{4CF6DF1E-F726-4704-A732-CF6D680FF98D}" sibTransId="{DA981E4A-DCC5-47B9-B76E-12B2884492D8}"/>
    <dgm:cxn modelId="{C7DE6218-DBC2-4CC8-B675-7E2EBB191484}" type="presOf" srcId="{967521A2-164C-47F1-BCD0-F8E9557F961C}" destId="{86616A86-1ACA-4809-B8B6-3DAB411EADB3}" srcOrd="0" destOrd="0" presId="urn:microsoft.com/office/officeart/2005/8/layout/lProcess2"/>
    <dgm:cxn modelId="{C8A11D1E-6D03-453B-86D6-2AEA816A8BDF}" type="presOf" srcId="{FE042394-82E5-4E8A-BF26-58A1EEAB42F3}" destId="{B145AA06-3EB2-4CD9-A932-78953088C185}" srcOrd="0" destOrd="0" presId="urn:microsoft.com/office/officeart/2005/8/layout/lProcess2"/>
    <dgm:cxn modelId="{20F93621-AE6C-4852-8D4F-46FD8E283125}" type="presOf" srcId="{4E19E6A1-DAD9-42CC-AF0A-9BFFB86DA98F}" destId="{CED36B00-BBA0-4A6B-A25D-E203F13C0E9F}" srcOrd="0" destOrd="0" presId="urn:microsoft.com/office/officeart/2005/8/layout/lProcess2"/>
    <dgm:cxn modelId="{82C5E92A-6DF4-4EFC-9206-FDCBC5FEB01F}" type="presOf" srcId="{3D3EC835-2463-4948-9A9E-F3605CACC5D2}" destId="{F1254023-9F38-40D3-A4C1-3664E3A37236}" srcOrd="0" destOrd="0" presId="urn:microsoft.com/office/officeart/2005/8/layout/lProcess2"/>
    <dgm:cxn modelId="{8C3DBB2F-0223-428D-A220-2404DDA7CC4B}" type="presOf" srcId="{CE52FE89-8388-4703-9B4A-8F256098777E}" destId="{72B1BE4B-F61A-4B5A-9698-FFFD181E8E7B}" srcOrd="1" destOrd="0" presId="urn:microsoft.com/office/officeart/2005/8/layout/lProcess2"/>
    <dgm:cxn modelId="{BF3AED3B-3F5D-4D67-BBB7-A77A238BEAC1}" srcId="{CA8E7868-D026-4D02-89FC-30C3252CFBFD}" destId="{FA8792A9-F619-4DCF-87E4-A475B272E97D}" srcOrd="0" destOrd="0" parTransId="{3147A7D7-FD36-4644-B273-D67B87778295}" sibTransId="{9EB3886B-65C7-4C68-A3F3-6BBA54174E4E}"/>
    <dgm:cxn modelId="{17641F3C-B38A-4DC0-8912-8BA0C37F4845}" srcId="{2AE248EA-7CA5-4CAD-9CF9-548252E5415C}" destId="{CE52FE89-8388-4703-9B4A-8F256098777E}" srcOrd="1" destOrd="0" parTransId="{E0667039-4AEF-48A1-8C33-77DBFB4C015A}" sibTransId="{7FB390D3-C912-43FE-A53D-A11A5E92BFAC}"/>
    <dgm:cxn modelId="{8D01923F-F3BB-41C2-98A5-77554E2C10FE}" type="presOf" srcId="{FEF2A033-4D8A-4854-B54D-9863D7E021EE}" destId="{0F6EC822-5E5C-4005-92E6-55244A0F6D40}" srcOrd="0" destOrd="0" presId="urn:microsoft.com/office/officeart/2005/8/layout/lProcess2"/>
    <dgm:cxn modelId="{29B6FD4C-3F5A-4160-8E29-4EF5CD79E833}" type="presOf" srcId="{CA8E7868-D026-4D02-89FC-30C3252CFBFD}" destId="{A5FBB555-1019-4DA2-A3F3-C470661922DA}" srcOrd="1" destOrd="0" presId="urn:microsoft.com/office/officeart/2005/8/layout/lProcess2"/>
    <dgm:cxn modelId="{21175F55-9FCD-4212-AA09-118F1041D817}" type="presOf" srcId="{CE52FE89-8388-4703-9B4A-8F256098777E}" destId="{28647CE8-C6CA-4EDF-B1CE-C5365260AC6A}" srcOrd="0" destOrd="0" presId="urn:microsoft.com/office/officeart/2005/8/layout/lProcess2"/>
    <dgm:cxn modelId="{409C607D-647F-442C-A8B7-36C7EFC0BA5D}" type="presOf" srcId="{FA8792A9-F619-4DCF-87E4-A475B272E97D}" destId="{937B40BA-C2B1-48FA-A570-A66DA03CCB12}" srcOrd="0" destOrd="0" presId="urn:microsoft.com/office/officeart/2005/8/layout/lProcess2"/>
    <dgm:cxn modelId="{EEBAF18C-AF8D-4CF9-A3D0-7C66ACB6F9BA}" type="presOf" srcId="{967521A2-164C-47F1-BCD0-F8E9557F961C}" destId="{0ACF5171-8AAF-4764-AF1D-4340A7401D09}" srcOrd="1" destOrd="0" presId="urn:microsoft.com/office/officeart/2005/8/layout/lProcess2"/>
    <dgm:cxn modelId="{74307F8E-BF72-4B95-9253-6AEEFE26799A}" type="presOf" srcId="{ED2E2379-D446-4E45-B5CB-0E02D071D5A8}" destId="{925C3726-D105-433E-84E5-50F538713220}" srcOrd="0" destOrd="0" presId="urn:microsoft.com/office/officeart/2005/8/layout/lProcess2"/>
    <dgm:cxn modelId="{9240DB93-4162-45F2-8DF8-118025174B16}" type="presOf" srcId="{CA8E7868-D026-4D02-89FC-30C3252CFBFD}" destId="{30B6DB1B-1140-4A4A-9F8B-0933A879EE62}" srcOrd="0" destOrd="0" presId="urn:microsoft.com/office/officeart/2005/8/layout/lProcess2"/>
    <dgm:cxn modelId="{CE5910A3-7507-4532-927C-13AE492F6C66}" srcId="{967521A2-164C-47F1-BCD0-F8E9557F961C}" destId="{ED2E2379-D446-4E45-B5CB-0E02D071D5A8}" srcOrd="1" destOrd="0" parTransId="{A7EE379B-D1A4-4ADF-BC59-8C112819F3A8}" sibTransId="{684F850B-12C2-4E7D-92BC-51438001B902}"/>
    <dgm:cxn modelId="{166E0FBB-7E9E-44B7-8B6B-06B7D2781A0A}" srcId="{2AE248EA-7CA5-4CAD-9CF9-548252E5415C}" destId="{CA8E7868-D026-4D02-89FC-30C3252CFBFD}" srcOrd="0" destOrd="0" parTransId="{FDE3849A-ACF7-40A3-B515-7EA17E113A2F}" sibTransId="{95F7673F-60B7-4435-85C6-7FAD02896805}"/>
    <dgm:cxn modelId="{4FF8C1C8-2826-4EF9-A8A6-885365523EFF}" srcId="{2AE248EA-7CA5-4CAD-9CF9-548252E5415C}" destId="{967521A2-164C-47F1-BCD0-F8E9557F961C}" srcOrd="2" destOrd="0" parTransId="{BE902C24-6F79-4C71-96C4-F6B711FBB6D4}" sibTransId="{5C556F9D-3B14-4947-A503-BA191DE18FB7}"/>
    <dgm:cxn modelId="{7D15C3D6-B579-4345-ABC7-38949733231D}" srcId="{CE52FE89-8388-4703-9B4A-8F256098777E}" destId="{4E19E6A1-DAD9-42CC-AF0A-9BFFB86DA98F}" srcOrd="0" destOrd="0" parTransId="{6B7060BA-6781-4C74-B3C5-ED7AF57608AD}" sibTransId="{45C114D3-A06F-49E6-97A1-14C101F247CD}"/>
    <dgm:cxn modelId="{975631D7-3733-4563-96A8-78F197ACA3A9}" type="presOf" srcId="{7AB5FDB9-EA47-450F-95BA-893E302958C5}" destId="{3C8B2586-2723-47D0-AB8C-16BBB6D27D19}" srcOrd="0" destOrd="0" presId="urn:microsoft.com/office/officeart/2005/8/layout/lProcess2"/>
    <dgm:cxn modelId="{BEF6D6DF-BF06-4AD3-BD6A-4C3BB7D862D3}" srcId="{CA8E7868-D026-4D02-89FC-30C3252CFBFD}" destId="{FE042394-82E5-4E8A-BF26-58A1EEAB42F3}" srcOrd="1" destOrd="0" parTransId="{A5D830F4-FF89-4F34-81D6-DA5911DA780C}" sibTransId="{B73D914D-B18D-4EE7-A421-26E4C6AF7D31}"/>
    <dgm:cxn modelId="{9AEBFAED-ADBD-4575-A5E7-8C5B6F61414B}" srcId="{967521A2-164C-47F1-BCD0-F8E9557F961C}" destId="{3D3EC835-2463-4948-9A9E-F3605CACC5D2}" srcOrd="0" destOrd="0" parTransId="{D8939044-96A7-414B-874D-AF4A5566C098}" sibTransId="{8162BEF0-79FD-416C-B019-8C26E6BCC015}"/>
    <dgm:cxn modelId="{DBA7D2F9-AE9F-460D-8D41-F005A09AF802}" type="presOf" srcId="{2AE248EA-7CA5-4CAD-9CF9-548252E5415C}" destId="{7BEA3227-116C-4052-9D74-525C9AD5469C}" srcOrd="0" destOrd="0" presId="urn:microsoft.com/office/officeart/2005/8/layout/lProcess2"/>
    <dgm:cxn modelId="{0823B5FB-AACF-4930-9371-F7159E80573E}" srcId="{CE52FE89-8388-4703-9B4A-8F256098777E}" destId="{7AB5FDB9-EA47-450F-95BA-893E302958C5}" srcOrd="1" destOrd="0" parTransId="{FB563406-2042-4F5A-A4E7-92F140D5DA0F}" sibTransId="{3537CE58-6F03-4FE0-9EE6-354B44B0F209}"/>
    <dgm:cxn modelId="{FC36A082-9383-4A18-B403-7900DA1D4BB9}" type="presParOf" srcId="{7BEA3227-116C-4052-9D74-525C9AD5469C}" destId="{260434AC-686F-418B-BD69-3A49A901DA46}" srcOrd="0" destOrd="0" presId="urn:microsoft.com/office/officeart/2005/8/layout/lProcess2"/>
    <dgm:cxn modelId="{A12B751D-B0A0-482E-B08C-5818D2362A0F}" type="presParOf" srcId="{260434AC-686F-418B-BD69-3A49A901DA46}" destId="{30B6DB1B-1140-4A4A-9F8B-0933A879EE62}" srcOrd="0" destOrd="0" presId="urn:microsoft.com/office/officeart/2005/8/layout/lProcess2"/>
    <dgm:cxn modelId="{60450D8D-A239-406D-84CB-71165C7D956B}" type="presParOf" srcId="{260434AC-686F-418B-BD69-3A49A901DA46}" destId="{A5FBB555-1019-4DA2-A3F3-C470661922DA}" srcOrd="1" destOrd="0" presId="urn:microsoft.com/office/officeart/2005/8/layout/lProcess2"/>
    <dgm:cxn modelId="{7D5111FC-9847-4E30-8332-BD7D954FD78C}" type="presParOf" srcId="{260434AC-686F-418B-BD69-3A49A901DA46}" destId="{6F696DE1-73FE-4614-82A3-2A4D48B3BC0E}" srcOrd="2" destOrd="0" presId="urn:microsoft.com/office/officeart/2005/8/layout/lProcess2"/>
    <dgm:cxn modelId="{938EFE8B-C237-4555-849A-4128B9666EBF}" type="presParOf" srcId="{6F696DE1-73FE-4614-82A3-2A4D48B3BC0E}" destId="{BD739CEF-79DC-4DA4-B0EF-98BA7330AD57}" srcOrd="0" destOrd="0" presId="urn:microsoft.com/office/officeart/2005/8/layout/lProcess2"/>
    <dgm:cxn modelId="{F3421AD3-0612-4707-A537-EF436030F568}" type="presParOf" srcId="{BD739CEF-79DC-4DA4-B0EF-98BA7330AD57}" destId="{937B40BA-C2B1-48FA-A570-A66DA03CCB12}" srcOrd="0" destOrd="0" presId="urn:microsoft.com/office/officeart/2005/8/layout/lProcess2"/>
    <dgm:cxn modelId="{43A1FBCB-5F03-4091-B8F9-129C3F868084}" type="presParOf" srcId="{BD739CEF-79DC-4DA4-B0EF-98BA7330AD57}" destId="{58A9B937-1F1F-4090-BA60-ACE536D99C72}" srcOrd="1" destOrd="0" presId="urn:microsoft.com/office/officeart/2005/8/layout/lProcess2"/>
    <dgm:cxn modelId="{4183E6DE-D996-4FDC-9C14-13CCE350CBC8}" type="presParOf" srcId="{BD739CEF-79DC-4DA4-B0EF-98BA7330AD57}" destId="{B145AA06-3EB2-4CD9-A932-78953088C185}" srcOrd="2" destOrd="0" presId="urn:microsoft.com/office/officeart/2005/8/layout/lProcess2"/>
    <dgm:cxn modelId="{40342DF5-A334-4EEB-9CAF-FDF3C73FAFE3}" type="presParOf" srcId="{7BEA3227-116C-4052-9D74-525C9AD5469C}" destId="{B1F20F49-5D40-4D1F-815F-03993F49C200}" srcOrd="1" destOrd="0" presId="urn:microsoft.com/office/officeart/2005/8/layout/lProcess2"/>
    <dgm:cxn modelId="{E231217E-8DAE-4724-B1BD-5FB6CF836704}" type="presParOf" srcId="{7BEA3227-116C-4052-9D74-525C9AD5469C}" destId="{FA21C702-383B-4AB3-83D9-5230584B7BE5}" srcOrd="2" destOrd="0" presId="urn:microsoft.com/office/officeart/2005/8/layout/lProcess2"/>
    <dgm:cxn modelId="{C21B4E1F-8097-4986-8DDD-25A7D02052C2}" type="presParOf" srcId="{FA21C702-383B-4AB3-83D9-5230584B7BE5}" destId="{28647CE8-C6CA-4EDF-B1CE-C5365260AC6A}" srcOrd="0" destOrd="0" presId="urn:microsoft.com/office/officeart/2005/8/layout/lProcess2"/>
    <dgm:cxn modelId="{B415D707-CCEF-4927-9FCA-6533733CF02E}" type="presParOf" srcId="{FA21C702-383B-4AB3-83D9-5230584B7BE5}" destId="{72B1BE4B-F61A-4B5A-9698-FFFD181E8E7B}" srcOrd="1" destOrd="0" presId="urn:microsoft.com/office/officeart/2005/8/layout/lProcess2"/>
    <dgm:cxn modelId="{60E88684-5A54-4D68-B3E9-0CFBF1C9EFE3}" type="presParOf" srcId="{FA21C702-383B-4AB3-83D9-5230584B7BE5}" destId="{106E0D49-BED9-44BB-B6AA-BCA57C107364}" srcOrd="2" destOrd="0" presId="urn:microsoft.com/office/officeart/2005/8/layout/lProcess2"/>
    <dgm:cxn modelId="{0395D118-CC2A-40E9-99D6-DE67D3E40E39}" type="presParOf" srcId="{106E0D49-BED9-44BB-B6AA-BCA57C107364}" destId="{3C285215-77F2-4662-A9AA-655BBE77A2D8}" srcOrd="0" destOrd="0" presId="urn:microsoft.com/office/officeart/2005/8/layout/lProcess2"/>
    <dgm:cxn modelId="{74E33F05-6618-4670-BB66-C02F50D5F921}" type="presParOf" srcId="{3C285215-77F2-4662-A9AA-655BBE77A2D8}" destId="{CED36B00-BBA0-4A6B-A25D-E203F13C0E9F}" srcOrd="0" destOrd="0" presId="urn:microsoft.com/office/officeart/2005/8/layout/lProcess2"/>
    <dgm:cxn modelId="{057293F4-32FD-45E7-8537-888E5AE61AE0}" type="presParOf" srcId="{3C285215-77F2-4662-A9AA-655BBE77A2D8}" destId="{4BD2518E-0459-4C7B-9550-73D50C270A48}" srcOrd="1" destOrd="0" presId="urn:microsoft.com/office/officeart/2005/8/layout/lProcess2"/>
    <dgm:cxn modelId="{98EC76C8-8449-4967-8E85-65A45E200AD1}" type="presParOf" srcId="{3C285215-77F2-4662-A9AA-655BBE77A2D8}" destId="{3C8B2586-2723-47D0-AB8C-16BBB6D27D19}" srcOrd="2" destOrd="0" presId="urn:microsoft.com/office/officeart/2005/8/layout/lProcess2"/>
    <dgm:cxn modelId="{E0A0B083-B48F-451B-AE42-389C8CF06AC9}" type="presParOf" srcId="{3C285215-77F2-4662-A9AA-655BBE77A2D8}" destId="{FD478B10-A9E0-4AA2-8649-F45472F01CBE}" srcOrd="3" destOrd="0" presId="urn:microsoft.com/office/officeart/2005/8/layout/lProcess2"/>
    <dgm:cxn modelId="{EB2E31EF-AB1E-44D3-9958-EE45BA5A359E}" type="presParOf" srcId="{3C285215-77F2-4662-A9AA-655BBE77A2D8}" destId="{0F6EC822-5E5C-4005-92E6-55244A0F6D40}" srcOrd="4" destOrd="0" presId="urn:microsoft.com/office/officeart/2005/8/layout/lProcess2"/>
    <dgm:cxn modelId="{7666EF9C-7397-479A-B620-3090D8AC08C3}" type="presParOf" srcId="{7BEA3227-116C-4052-9D74-525C9AD5469C}" destId="{BE752170-99AC-4146-9C9A-F8D2E3BF9E98}" srcOrd="3" destOrd="0" presId="urn:microsoft.com/office/officeart/2005/8/layout/lProcess2"/>
    <dgm:cxn modelId="{A742FF7F-1557-4655-B353-A9658A726DF8}" type="presParOf" srcId="{7BEA3227-116C-4052-9D74-525C9AD5469C}" destId="{C4991B3E-184E-4817-BCF9-F59A75A89C01}" srcOrd="4" destOrd="0" presId="urn:microsoft.com/office/officeart/2005/8/layout/lProcess2"/>
    <dgm:cxn modelId="{A764ADBA-D0C0-4CEF-86B2-49770DA57BE9}" type="presParOf" srcId="{C4991B3E-184E-4817-BCF9-F59A75A89C01}" destId="{86616A86-1ACA-4809-B8B6-3DAB411EADB3}" srcOrd="0" destOrd="0" presId="urn:microsoft.com/office/officeart/2005/8/layout/lProcess2"/>
    <dgm:cxn modelId="{E1B55A44-0349-4604-9A3E-8E042CB6CC3D}" type="presParOf" srcId="{C4991B3E-184E-4817-BCF9-F59A75A89C01}" destId="{0ACF5171-8AAF-4764-AF1D-4340A7401D09}" srcOrd="1" destOrd="0" presId="urn:microsoft.com/office/officeart/2005/8/layout/lProcess2"/>
    <dgm:cxn modelId="{FF8E8A0A-B821-4759-92DA-D75008CD33B7}" type="presParOf" srcId="{C4991B3E-184E-4817-BCF9-F59A75A89C01}" destId="{207E1937-088D-479C-9FCF-3D9DB7D6E8E3}" srcOrd="2" destOrd="0" presId="urn:microsoft.com/office/officeart/2005/8/layout/lProcess2"/>
    <dgm:cxn modelId="{E95E70EF-C00B-4F27-B8A0-DCC71AC8E301}" type="presParOf" srcId="{207E1937-088D-479C-9FCF-3D9DB7D6E8E3}" destId="{CBBE7714-8FB5-47AE-BAD0-90D6794E811E}" srcOrd="0" destOrd="0" presId="urn:microsoft.com/office/officeart/2005/8/layout/lProcess2"/>
    <dgm:cxn modelId="{D30EA00B-546D-4CFB-A0A1-BEC609722991}" type="presParOf" srcId="{CBBE7714-8FB5-47AE-BAD0-90D6794E811E}" destId="{F1254023-9F38-40D3-A4C1-3664E3A37236}" srcOrd="0" destOrd="0" presId="urn:microsoft.com/office/officeart/2005/8/layout/lProcess2"/>
    <dgm:cxn modelId="{4CC501FC-A6F0-4167-8BD3-C7DE6A760BA1}" type="presParOf" srcId="{CBBE7714-8FB5-47AE-BAD0-90D6794E811E}" destId="{35D7CFCF-A1D3-4286-B373-3110D58E5E0F}" srcOrd="1" destOrd="0" presId="urn:microsoft.com/office/officeart/2005/8/layout/lProcess2"/>
    <dgm:cxn modelId="{C6A2B2F6-B978-4D41-A809-88CF12E35460}" type="presParOf" srcId="{CBBE7714-8FB5-47AE-BAD0-90D6794E811E}" destId="{925C3726-D105-433E-84E5-50F538713220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45360C-4F3F-4161-A080-EC7198C5ECB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B02C92-CDCC-4AC3-8841-FF6DAE8EBA97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bg1"/>
              </a:solidFill>
            </a:rPr>
            <a:t>открытость</a:t>
          </a:r>
        </a:p>
      </dgm:t>
    </dgm:pt>
    <dgm:pt modelId="{358969FD-91EA-4E6B-8CA8-EF4D44F2A8F8}" type="parTrans" cxnId="{07DC290D-50BA-41F7-9956-8C810F55FEFC}">
      <dgm:prSet/>
      <dgm:spPr/>
      <dgm:t>
        <a:bodyPr/>
        <a:lstStyle/>
        <a:p>
          <a:endParaRPr lang="ru-RU"/>
        </a:p>
      </dgm:t>
    </dgm:pt>
    <dgm:pt modelId="{FF2149BB-E519-4104-B086-640178A5DE7A}" type="sibTrans" cxnId="{07DC290D-50BA-41F7-9956-8C810F55FEFC}">
      <dgm:prSet/>
      <dgm:spPr/>
      <dgm:t>
        <a:bodyPr/>
        <a:lstStyle/>
        <a:p>
          <a:endParaRPr lang="ru-RU"/>
        </a:p>
      </dgm:t>
    </dgm:pt>
    <dgm:pt modelId="{05898EDE-D694-424F-9E08-C21EFCF0E83C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bg2"/>
              </a:solidFill>
            </a:rPr>
            <a:t>вариативность</a:t>
          </a:r>
        </a:p>
      </dgm:t>
    </dgm:pt>
    <dgm:pt modelId="{5218961E-0FB9-4AE1-944E-204960B15917}" type="parTrans" cxnId="{71D85733-046F-48AD-BEF5-A0E25758FB29}">
      <dgm:prSet/>
      <dgm:spPr/>
      <dgm:t>
        <a:bodyPr/>
        <a:lstStyle/>
        <a:p>
          <a:endParaRPr lang="ru-RU"/>
        </a:p>
      </dgm:t>
    </dgm:pt>
    <dgm:pt modelId="{40F9DF7F-D20A-4233-90C9-C57E5040B874}" type="sibTrans" cxnId="{71D85733-046F-48AD-BEF5-A0E25758FB29}">
      <dgm:prSet/>
      <dgm:spPr/>
      <dgm:t>
        <a:bodyPr/>
        <a:lstStyle/>
        <a:p>
          <a:endParaRPr lang="ru-RU"/>
        </a:p>
      </dgm:t>
    </dgm:pt>
    <dgm:pt modelId="{5D01FD37-1865-42A6-84A3-E1AC8830D906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bg1"/>
              </a:solidFill>
            </a:rPr>
            <a:t>инклюзивность</a:t>
          </a:r>
        </a:p>
      </dgm:t>
    </dgm:pt>
    <dgm:pt modelId="{373F4A20-C013-4EAD-BAC0-1F42DDC86F32}" type="parTrans" cxnId="{726E8C67-4548-4A4B-AF07-C911CFCF2490}">
      <dgm:prSet/>
      <dgm:spPr/>
      <dgm:t>
        <a:bodyPr/>
        <a:lstStyle/>
        <a:p>
          <a:endParaRPr lang="ru-RU"/>
        </a:p>
      </dgm:t>
    </dgm:pt>
    <dgm:pt modelId="{28A83F05-6353-4995-A491-61BD00B9C5D1}" type="sibTrans" cxnId="{726E8C67-4548-4A4B-AF07-C911CFCF2490}">
      <dgm:prSet/>
      <dgm:spPr/>
      <dgm:t>
        <a:bodyPr/>
        <a:lstStyle/>
        <a:p>
          <a:endParaRPr lang="ru-RU"/>
        </a:p>
      </dgm:t>
    </dgm:pt>
    <dgm:pt modelId="{93441E08-79C8-45A0-9E43-5FDBCF1FBE83}">
      <dgm:prSet phldrT="[Текст]" custT="1"/>
      <dgm:spPr/>
      <dgm:t>
        <a:bodyPr/>
        <a:lstStyle/>
        <a:p>
          <a:r>
            <a:rPr lang="ru-RU" sz="2400" b="1" dirty="0" err="1">
              <a:solidFill>
                <a:schemeClr val="bg1"/>
              </a:solidFill>
            </a:rPr>
            <a:t>клиентоцентричность</a:t>
          </a:r>
          <a:endParaRPr lang="ru-RU" sz="1600" b="1" dirty="0">
            <a:solidFill>
              <a:schemeClr val="bg1"/>
            </a:solidFill>
          </a:endParaRPr>
        </a:p>
      </dgm:t>
    </dgm:pt>
    <dgm:pt modelId="{56597FB8-2345-4C26-8FB7-01AD05B6163B}" type="parTrans" cxnId="{50878C7D-2756-472A-9FF8-70D70F5A3714}">
      <dgm:prSet/>
      <dgm:spPr/>
      <dgm:t>
        <a:bodyPr/>
        <a:lstStyle/>
        <a:p>
          <a:endParaRPr lang="ru-RU"/>
        </a:p>
      </dgm:t>
    </dgm:pt>
    <dgm:pt modelId="{AB5C5310-0F34-4F18-9359-33AB9AABE001}" type="sibTrans" cxnId="{50878C7D-2756-472A-9FF8-70D70F5A3714}">
      <dgm:prSet/>
      <dgm:spPr/>
      <dgm:t>
        <a:bodyPr/>
        <a:lstStyle/>
        <a:p>
          <a:endParaRPr lang="ru-RU"/>
        </a:p>
      </dgm:t>
    </dgm:pt>
    <dgm:pt modelId="{DF02868C-96C2-44AB-BCE0-0E827FDFF321}">
      <dgm:prSet phldrT="[Текст]" custT="1"/>
      <dgm:spPr/>
      <dgm:t>
        <a:bodyPr/>
        <a:lstStyle/>
        <a:p>
          <a:r>
            <a:rPr lang="ru-RU" sz="2000" b="1" dirty="0">
              <a:solidFill>
                <a:schemeClr val="bg1"/>
              </a:solidFill>
            </a:rPr>
            <a:t>ориентация  программ на многоукладность экономики и быта народов и этносов</a:t>
          </a:r>
        </a:p>
        <a:p>
          <a:endParaRPr lang="ru-RU" sz="1600" dirty="0"/>
        </a:p>
      </dgm:t>
    </dgm:pt>
    <dgm:pt modelId="{64F10204-8314-476E-919B-B49484D7E169}" type="parTrans" cxnId="{509B951F-FE7D-450F-AE33-4D212439E619}">
      <dgm:prSet/>
      <dgm:spPr/>
      <dgm:t>
        <a:bodyPr/>
        <a:lstStyle/>
        <a:p>
          <a:endParaRPr lang="ru-RU"/>
        </a:p>
      </dgm:t>
    </dgm:pt>
    <dgm:pt modelId="{01523125-ECB1-426C-BAA3-2F015EE34347}" type="sibTrans" cxnId="{509B951F-FE7D-450F-AE33-4D212439E619}">
      <dgm:prSet/>
      <dgm:spPr/>
      <dgm:t>
        <a:bodyPr/>
        <a:lstStyle/>
        <a:p>
          <a:endParaRPr lang="ru-RU"/>
        </a:p>
      </dgm:t>
    </dgm:pt>
    <dgm:pt modelId="{DE8F0D1D-6EFE-4C05-8382-A3B777EA63C5}">
      <dgm:prSet custT="1"/>
      <dgm:spPr/>
      <dgm:t>
        <a:bodyPr/>
        <a:lstStyle/>
        <a:p>
          <a:r>
            <a:rPr lang="ru-RU" sz="2000" b="1" dirty="0">
              <a:solidFill>
                <a:schemeClr val="bg2"/>
              </a:solidFill>
            </a:rPr>
            <a:t>практико-ориентированность</a:t>
          </a:r>
        </a:p>
      </dgm:t>
    </dgm:pt>
    <dgm:pt modelId="{A3563B09-7E5C-4AFF-A43E-CEFA0C724F10}" type="parTrans" cxnId="{E7443E37-04E2-49CD-B389-558EBE81EB22}">
      <dgm:prSet/>
      <dgm:spPr/>
      <dgm:t>
        <a:bodyPr/>
        <a:lstStyle/>
        <a:p>
          <a:endParaRPr lang="ru-RU"/>
        </a:p>
      </dgm:t>
    </dgm:pt>
    <dgm:pt modelId="{E80C7922-DEA8-4FC3-985C-CE6DD3846683}" type="sibTrans" cxnId="{E7443E37-04E2-49CD-B389-558EBE81EB22}">
      <dgm:prSet/>
      <dgm:spPr/>
      <dgm:t>
        <a:bodyPr/>
        <a:lstStyle/>
        <a:p>
          <a:endParaRPr lang="ru-RU"/>
        </a:p>
      </dgm:t>
    </dgm:pt>
    <dgm:pt modelId="{A39BD9EF-1EBB-4FDF-AF7C-9EAA0777CEAB}">
      <dgm:prSet custT="1"/>
      <dgm:spPr/>
      <dgm:t>
        <a:bodyPr/>
        <a:lstStyle/>
        <a:p>
          <a:r>
            <a:rPr lang="ru-RU" sz="2000" b="1" dirty="0">
              <a:solidFill>
                <a:schemeClr val="bg2"/>
              </a:solidFill>
            </a:rPr>
            <a:t>преемственность</a:t>
          </a:r>
        </a:p>
      </dgm:t>
    </dgm:pt>
    <dgm:pt modelId="{5D52DC2C-3892-4C50-AB85-76DC58E124B9}" type="parTrans" cxnId="{749B72B1-B616-4684-92F0-C23CB93A63DA}">
      <dgm:prSet/>
      <dgm:spPr/>
      <dgm:t>
        <a:bodyPr/>
        <a:lstStyle/>
        <a:p>
          <a:endParaRPr lang="ru-RU"/>
        </a:p>
      </dgm:t>
    </dgm:pt>
    <dgm:pt modelId="{CCF2A8C5-C410-4587-93A1-C4FFF5D5A927}" type="sibTrans" cxnId="{749B72B1-B616-4684-92F0-C23CB93A63DA}">
      <dgm:prSet/>
      <dgm:spPr/>
      <dgm:t>
        <a:bodyPr/>
        <a:lstStyle/>
        <a:p>
          <a:endParaRPr lang="ru-RU"/>
        </a:p>
      </dgm:t>
    </dgm:pt>
    <dgm:pt modelId="{96EBBA7F-3CF6-42E2-9C8A-164E7352462D}" type="pres">
      <dgm:prSet presAssocID="{7845360C-4F3F-4161-A080-EC7198C5ECB6}" presName="diagram" presStyleCnt="0">
        <dgm:presLayoutVars>
          <dgm:dir/>
          <dgm:resizeHandles val="exact"/>
        </dgm:presLayoutVars>
      </dgm:prSet>
      <dgm:spPr/>
    </dgm:pt>
    <dgm:pt modelId="{AA0CE24A-BBD0-4D63-A8E1-3CB1D8D3ECFB}" type="pres">
      <dgm:prSet presAssocID="{63B02C92-CDCC-4AC3-8841-FF6DAE8EBA97}" presName="node" presStyleLbl="node1" presStyleIdx="0" presStyleCnt="7" custLinFactNeighborX="1081" custLinFactNeighborY="-1801">
        <dgm:presLayoutVars>
          <dgm:bulletEnabled val="1"/>
        </dgm:presLayoutVars>
      </dgm:prSet>
      <dgm:spPr/>
    </dgm:pt>
    <dgm:pt modelId="{05F761CD-8EA8-46D3-889F-3260FC7B8E5F}" type="pres">
      <dgm:prSet presAssocID="{FF2149BB-E519-4104-B086-640178A5DE7A}" presName="sibTrans" presStyleCnt="0"/>
      <dgm:spPr/>
    </dgm:pt>
    <dgm:pt modelId="{22A51A69-FA35-4D39-9801-6788543FFAE0}" type="pres">
      <dgm:prSet presAssocID="{05898EDE-D694-424F-9E08-C21EFCF0E83C}" presName="node" presStyleLbl="node1" presStyleIdx="1" presStyleCnt="7">
        <dgm:presLayoutVars>
          <dgm:bulletEnabled val="1"/>
        </dgm:presLayoutVars>
      </dgm:prSet>
      <dgm:spPr/>
    </dgm:pt>
    <dgm:pt modelId="{C822CF7C-62CA-4FED-9C7F-931E88EF1B8B}" type="pres">
      <dgm:prSet presAssocID="{40F9DF7F-D20A-4233-90C9-C57E5040B874}" presName="sibTrans" presStyleCnt="0"/>
      <dgm:spPr/>
    </dgm:pt>
    <dgm:pt modelId="{2FBEB86B-3D80-4C89-953E-3797086D537E}" type="pres">
      <dgm:prSet presAssocID="{5D01FD37-1865-42A6-84A3-E1AC8830D906}" presName="node" presStyleLbl="node1" presStyleIdx="2" presStyleCnt="7" custLinFactNeighborX="2161" custLinFactNeighborY="1801">
        <dgm:presLayoutVars>
          <dgm:bulletEnabled val="1"/>
        </dgm:presLayoutVars>
      </dgm:prSet>
      <dgm:spPr/>
    </dgm:pt>
    <dgm:pt modelId="{AFA44775-12B2-464B-8986-6DEA06F722B8}" type="pres">
      <dgm:prSet presAssocID="{28A83F05-6353-4995-A491-61BD00B9C5D1}" presName="sibTrans" presStyleCnt="0"/>
      <dgm:spPr/>
    </dgm:pt>
    <dgm:pt modelId="{11037562-1C83-4028-A776-502F280EAE8D}" type="pres">
      <dgm:prSet presAssocID="{93441E08-79C8-45A0-9E43-5FDBCF1FBE83}" presName="node" presStyleLbl="node1" presStyleIdx="3" presStyleCnt="7">
        <dgm:presLayoutVars>
          <dgm:bulletEnabled val="1"/>
        </dgm:presLayoutVars>
      </dgm:prSet>
      <dgm:spPr/>
    </dgm:pt>
    <dgm:pt modelId="{01928F22-E451-4977-847C-65635BE07ABA}" type="pres">
      <dgm:prSet presAssocID="{AB5C5310-0F34-4F18-9359-33AB9AABE001}" presName="sibTrans" presStyleCnt="0"/>
      <dgm:spPr/>
    </dgm:pt>
    <dgm:pt modelId="{2A7A7E03-7263-4A8F-B076-95BA7838FCEF}" type="pres">
      <dgm:prSet presAssocID="{DF02868C-96C2-44AB-BCE0-0E827FDFF321}" presName="node" presStyleLbl="node1" presStyleIdx="4" presStyleCnt="7" custScaleX="114859" custScaleY="124085">
        <dgm:presLayoutVars>
          <dgm:bulletEnabled val="1"/>
        </dgm:presLayoutVars>
      </dgm:prSet>
      <dgm:spPr/>
    </dgm:pt>
    <dgm:pt modelId="{C282753E-B5C2-4C6D-BFD6-C210AFC02143}" type="pres">
      <dgm:prSet presAssocID="{01523125-ECB1-426C-BAA3-2F015EE34347}" presName="sibTrans" presStyleCnt="0"/>
      <dgm:spPr/>
    </dgm:pt>
    <dgm:pt modelId="{A163FF3A-F384-441C-97C8-BFC41D6714EE}" type="pres">
      <dgm:prSet presAssocID="{A39BD9EF-1EBB-4FDF-AF7C-9EAA0777CEAB}" presName="node" presStyleLbl="node1" presStyleIdx="5" presStyleCnt="7" custScaleY="119369">
        <dgm:presLayoutVars>
          <dgm:bulletEnabled val="1"/>
        </dgm:presLayoutVars>
      </dgm:prSet>
      <dgm:spPr/>
    </dgm:pt>
    <dgm:pt modelId="{F358B385-DAC1-4CFB-8785-064BFB2FA4DF}" type="pres">
      <dgm:prSet presAssocID="{CCF2A8C5-C410-4587-93A1-C4FFF5D5A927}" presName="sibTrans" presStyleCnt="0"/>
      <dgm:spPr/>
    </dgm:pt>
    <dgm:pt modelId="{185B7E0C-479A-4950-9F1F-54E9684600B8}" type="pres">
      <dgm:prSet presAssocID="{DE8F0D1D-6EFE-4C05-8382-A3B777EA63C5}" presName="node" presStyleLbl="node1" presStyleIdx="6" presStyleCnt="7" custScaleX="112990" custScaleY="122971">
        <dgm:presLayoutVars>
          <dgm:bulletEnabled val="1"/>
        </dgm:presLayoutVars>
      </dgm:prSet>
      <dgm:spPr/>
    </dgm:pt>
  </dgm:ptLst>
  <dgm:cxnLst>
    <dgm:cxn modelId="{07DC290D-50BA-41F7-9956-8C810F55FEFC}" srcId="{7845360C-4F3F-4161-A080-EC7198C5ECB6}" destId="{63B02C92-CDCC-4AC3-8841-FF6DAE8EBA97}" srcOrd="0" destOrd="0" parTransId="{358969FD-91EA-4E6B-8CA8-EF4D44F2A8F8}" sibTransId="{FF2149BB-E519-4104-B086-640178A5DE7A}"/>
    <dgm:cxn modelId="{E0A8FB0E-FA70-40E9-BB49-D3D336EC579D}" type="presOf" srcId="{63B02C92-CDCC-4AC3-8841-FF6DAE8EBA97}" destId="{AA0CE24A-BBD0-4D63-A8E1-3CB1D8D3ECFB}" srcOrd="0" destOrd="0" presId="urn:microsoft.com/office/officeart/2005/8/layout/default"/>
    <dgm:cxn modelId="{509B951F-FE7D-450F-AE33-4D212439E619}" srcId="{7845360C-4F3F-4161-A080-EC7198C5ECB6}" destId="{DF02868C-96C2-44AB-BCE0-0E827FDFF321}" srcOrd="4" destOrd="0" parTransId="{64F10204-8314-476E-919B-B49484D7E169}" sibTransId="{01523125-ECB1-426C-BAA3-2F015EE34347}"/>
    <dgm:cxn modelId="{9C77092F-3033-49FE-AC43-3C68CDC60EDA}" type="presOf" srcId="{DF02868C-96C2-44AB-BCE0-0E827FDFF321}" destId="{2A7A7E03-7263-4A8F-B076-95BA7838FCEF}" srcOrd="0" destOrd="0" presId="urn:microsoft.com/office/officeart/2005/8/layout/default"/>
    <dgm:cxn modelId="{8F5D6B31-42F7-4546-8B42-482B71E2BD23}" type="presOf" srcId="{5D01FD37-1865-42A6-84A3-E1AC8830D906}" destId="{2FBEB86B-3D80-4C89-953E-3797086D537E}" srcOrd="0" destOrd="0" presId="urn:microsoft.com/office/officeart/2005/8/layout/default"/>
    <dgm:cxn modelId="{A22F3032-015B-4CE4-B46A-48BF636B2A56}" type="presOf" srcId="{05898EDE-D694-424F-9E08-C21EFCF0E83C}" destId="{22A51A69-FA35-4D39-9801-6788543FFAE0}" srcOrd="0" destOrd="0" presId="urn:microsoft.com/office/officeart/2005/8/layout/default"/>
    <dgm:cxn modelId="{71D85733-046F-48AD-BEF5-A0E25758FB29}" srcId="{7845360C-4F3F-4161-A080-EC7198C5ECB6}" destId="{05898EDE-D694-424F-9E08-C21EFCF0E83C}" srcOrd="1" destOrd="0" parTransId="{5218961E-0FB9-4AE1-944E-204960B15917}" sibTransId="{40F9DF7F-D20A-4233-90C9-C57E5040B874}"/>
    <dgm:cxn modelId="{E7443E37-04E2-49CD-B389-558EBE81EB22}" srcId="{7845360C-4F3F-4161-A080-EC7198C5ECB6}" destId="{DE8F0D1D-6EFE-4C05-8382-A3B777EA63C5}" srcOrd="6" destOrd="0" parTransId="{A3563B09-7E5C-4AFF-A43E-CEFA0C724F10}" sibTransId="{E80C7922-DEA8-4FC3-985C-CE6DD3846683}"/>
    <dgm:cxn modelId="{FC2CEA3F-79E9-4CE0-85DC-84B5E6FFD43C}" type="presOf" srcId="{7845360C-4F3F-4161-A080-EC7198C5ECB6}" destId="{96EBBA7F-3CF6-42E2-9C8A-164E7352462D}" srcOrd="0" destOrd="0" presId="urn:microsoft.com/office/officeart/2005/8/layout/default"/>
    <dgm:cxn modelId="{726E8C67-4548-4A4B-AF07-C911CFCF2490}" srcId="{7845360C-4F3F-4161-A080-EC7198C5ECB6}" destId="{5D01FD37-1865-42A6-84A3-E1AC8830D906}" srcOrd="2" destOrd="0" parTransId="{373F4A20-C013-4EAD-BAC0-1F42DDC86F32}" sibTransId="{28A83F05-6353-4995-A491-61BD00B9C5D1}"/>
    <dgm:cxn modelId="{50878C7D-2756-472A-9FF8-70D70F5A3714}" srcId="{7845360C-4F3F-4161-A080-EC7198C5ECB6}" destId="{93441E08-79C8-45A0-9E43-5FDBCF1FBE83}" srcOrd="3" destOrd="0" parTransId="{56597FB8-2345-4C26-8FB7-01AD05B6163B}" sibTransId="{AB5C5310-0F34-4F18-9359-33AB9AABE001}"/>
    <dgm:cxn modelId="{749B72B1-B616-4684-92F0-C23CB93A63DA}" srcId="{7845360C-4F3F-4161-A080-EC7198C5ECB6}" destId="{A39BD9EF-1EBB-4FDF-AF7C-9EAA0777CEAB}" srcOrd="5" destOrd="0" parTransId="{5D52DC2C-3892-4C50-AB85-76DC58E124B9}" sibTransId="{CCF2A8C5-C410-4587-93A1-C4FFF5D5A927}"/>
    <dgm:cxn modelId="{1E1015C3-0FF7-44E0-94F3-75C93834F78F}" type="presOf" srcId="{A39BD9EF-1EBB-4FDF-AF7C-9EAA0777CEAB}" destId="{A163FF3A-F384-441C-97C8-BFC41D6714EE}" srcOrd="0" destOrd="0" presId="urn:microsoft.com/office/officeart/2005/8/layout/default"/>
    <dgm:cxn modelId="{5ED90DDD-C865-4906-A858-7C97F8FB4848}" type="presOf" srcId="{DE8F0D1D-6EFE-4C05-8382-A3B777EA63C5}" destId="{185B7E0C-479A-4950-9F1F-54E9684600B8}" srcOrd="0" destOrd="0" presId="urn:microsoft.com/office/officeart/2005/8/layout/default"/>
    <dgm:cxn modelId="{D2506BFF-7E04-4D9E-95EA-E7A08FAEEF07}" type="presOf" srcId="{93441E08-79C8-45A0-9E43-5FDBCF1FBE83}" destId="{11037562-1C83-4028-A776-502F280EAE8D}" srcOrd="0" destOrd="0" presId="urn:microsoft.com/office/officeart/2005/8/layout/default"/>
    <dgm:cxn modelId="{92A3ECB2-4661-44DF-9A79-49DF67863248}" type="presParOf" srcId="{96EBBA7F-3CF6-42E2-9C8A-164E7352462D}" destId="{AA0CE24A-BBD0-4D63-A8E1-3CB1D8D3ECFB}" srcOrd="0" destOrd="0" presId="urn:microsoft.com/office/officeart/2005/8/layout/default"/>
    <dgm:cxn modelId="{C42C7323-F475-474F-81B6-24BCB61EAD6D}" type="presParOf" srcId="{96EBBA7F-3CF6-42E2-9C8A-164E7352462D}" destId="{05F761CD-8EA8-46D3-889F-3260FC7B8E5F}" srcOrd="1" destOrd="0" presId="urn:microsoft.com/office/officeart/2005/8/layout/default"/>
    <dgm:cxn modelId="{7ACF6D78-7D05-4979-971D-DB4BBFB49DB6}" type="presParOf" srcId="{96EBBA7F-3CF6-42E2-9C8A-164E7352462D}" destId="{22A51A69-FA35-4D39-9801-6788543FFAE0}" srcOrd="2" destOrd="0" presId="urn:microsoft.com/office/officeart/2005/8/layout/default"/>
    <dgm:cxn modelId="{858AB544-DDC2-4512-B9DE-5D5C292799BE}" type="presParOf" srcId="{96EBBA7F-3CF6-42E2-9C8A-164E7352462D}" destId="{C822CF7C-62CA-4FED-9C7F-931E88EF1B8B}" srcOrd="3" destOrd="0" presId="urn:microsoft.com/office/officeart/2005/8/layout/default"/>
    <dgm:cxn modelId="{9BAD1CA6-555B-4869-BC16-26B2D1B5D01B}" type="presParOf" srcId="{96EBBA7F-3CF6-42E2-9C8A-164E7352462D}" destId="{2FBEB86B-3D80-4C89-953E-3797086D537E}" srcOrd="4" destOrd="0" presId="urn:microsoft.com/office/officeart/2005/8/layout/default"/>
    <dgm:cxn modelId="{064B0D97-5FA7-4C64-A6BB-8DD5AD37B618}" type="presParOf" srcId="{96EBBA7F-3CF6-42E2-9C8A-164E7352462D}" destId="{AFA44775-12B2-464B-8986-6DEA06F722B8}" srcOrd="5" destOrd="0" presId="urn:microsoft.com/office/officeart/2005/8/layout/default"/>
    <dgm:cxn modelId="{05DA81E6-C9C9-439D-BE7D-2CD71859EA28}" type="presParOf" srcId="{96EBBA7F-3CF6-42E2-9C8A-164E7352462D}" destId="{11037562-1C83-4028-A776-502F280EAE8D}" srcOrd="6" destOrd="0" presId="urn:microsoft.com/office/officeart/2005/8/layout/default"/>
    <dgm:cxn modelId="{9AC1FD26-8F03-4786-9B61-D46B84408A4F}" type="presParOf" srcId="{96EBBA7F-3CF6-42E2-9C8A-164E7352462D}" destId="{01928F22-E451-4977-847C-65635BE07ABA}" srcOrd="7" destOrd="0" presId="urn:microsoft.com/office/officeart/2005/8/layout/default"/>
    <dgm:cxn modelId="{AEB6E5AB-EE1D-4B59-A8D1-40211C32163E}" type="presParOf" srcId="{96EBBA7F-3CF6-42E2-9C8A-164E7352462D}" destId="{2A7A7E03-7263-4A8F-B076-95BA7838FCEF}" srcOrd="8" destOrd="0" presId="urn:microsoft.com/office/officeart/2005/8/layout/default"/>
    <dgm:cxn modelId="{9FA32539-E150-4BFF-AF9D-1EC549BD9858}" type="presParOf" srcId="{96EBBA7F-3CF6-42E2-9C8A-164E7352462D}" destId="{C282753E-B5C2-4C6D-BFD6-C210AFC02143}" srcOrd="9" destOrd="0" presId="urn:microsoft.com/office/officeart/2005/8/layout/default"/>
    <dgm:cxn modelId="{C9784919-3DFA-43CC-89F9-92CCE334E401}" type="presParOf" srcId="{96EBBA7F-3CF6-42E2-9C8A-164E7352462D}" destId="{A163FF3A-F384-441C-97C8-BFC41D6714EE}" srcOrd="10" destOrd="0" presId="urn:microsoft.com/office/officeart/2005/8/layout/default"/>
    <dgm:cxn modelId="{8F39BFBC-71B1-42CB-A7AB-678DFAA11472}" type="presParOf" srcId="{96EBBA7F-3CF6-42E2-9C8A-164E7352462D}" destId="{F358B385-DAC1-4CFB-8785-064BFB2FA4DF}" srcOrd="11" destOrd="0" presId="urn:microsoft.com/office/officeart/2005/8/layout/default"/>
    <dgm:cxn modelId="{4F70014C-E11A-417B-A3EF-CF0511DE0BD1}" type="presParOf" srcId="{96EBBA7F-3CF6-42E2-9C8A-164E7352462D}" destId="{185B7E0C-479A-4950-9F1F-54E9684600B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45A832-5D98-4DBC-A4B5-A6E4ADFEE08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7B1E5F-B624-40E2-BDA7-91D78E645364}">
      <dgm:prSet phldrT="[Текст]" custT="1"/>
      <dgm:spPr/>
      <dgm:t>
        <a:bodyPr/>
        <a:lstStyle/>
        <a:p>
          <a:r>
            <a:rPr lang="ru-RU" sz="3600" b="1" dirty="0">
              <a:solidFill>
                <a:schemeClr val="bg1"/>
              </a:solidFill>
            </a:rPr>
            <a:t>Социально-гуманитарная направленность</a:t>
          </a:r>
        </a:p>
      </dgm:t>
    </dgm:pt>
    <dgm:pt modelId="{50C9A381-BB68-4C47-AC5C-8189333C3405}" type="parTrans" cxnId="{6FDFAE23-FDDE-46BF-82AB-C409429A934E}">
      <dgm:prSet/>
      <dgm:spPr/>
      <dgm:t>
        <a:bodyPr/>
        <a:lstStyle/>
        <a:p>
          <a:endParaRPr lang="ru-RU"/>
        </a:p>
      </dgm:t>
    </dgm:pt>
    <dgm:pt modelId="{372D634E-6109-44F3-9D94-9E89B46DB9B6}" type="sibTrans" cxnId="{6FDFAE23-FDDE-46BF-82AB-C409429A934E}">
      <dgm:prSet/>
      <dgm:spPr/>
      <dgm:t>
        <a:bodyPr/>
        <a:lstStyle/>
        <a:p>
          <a:endParaRPr lang="ru-RU"/>
        </a:p>
      </dgm:t>
    </dgm:pt>
    <dgm:pt modelId="{D9A5C162-D1D6-48BE-8673-EAED4734EBE0}">
      <dgm:prSet phldrT="[Текст]" custT="1"/>
      <dgm:spPr/>
      <dgm:t>
        <a:bodyPr/>
        <a:lstStyle/>
        <a:p>
          <a:endParaRPr lang="ru-RU" sz="1600" b="1" dirty="0"/>
        </a:p>
        <a:p>
          <a:r>
            <a:rPr lang="ru-RU" sz="1600" b="1" dirty="0">
              <a:solidFill>
                <a:schemeClr val="bg2"/>
              </a:solidFill>
            </a:rPr>
            <a:t>Практики глобального, регионального и локального развития общества,  культуры межнационального</a:t>
          </a:r>
        </a:p>
        <a:p>
          <a:r>
            <a:rPr lang="ru-RU" sz="1600" b="1" dirty="0">
              <a:solidFill>
                <a:schemeClr val="bg2"/>
              </a:solidFill>
            </a:rPr>
            <a:t>общения</a:t>
          </a:r>
        </a:p>
        <a:p>
          <a:endParaRPr lang="ru-RU" sz="1300" dirty="0"/>
        </a:p>
        <a:p>
          <a:endParaRPr lang="ru-RU" sz="1300" dirty="0"/>
        </a:p>
      </dgm:t>
    </dgm:pt>
    <dgm:pt modelId="{E85DA25A-C29B-4E71-8F6D-71EF93E1ACD0}" type="parTrans" cxnId="{7E231A00-8224-4BD4-A4E4-7C75826EF6FB}">
      <dgm:prSet/>
      <dgm:spPr/>
      <dgm:t>
        <a:bodyPr/>
        <a:lstStyle/>
        <a:p>
          <a:endParaRPr lang="ru-RU"/>
        </a:p>
      </dgm:t>
    </dgm:pt>
    <dgm:pt modelId="{82D20C8B-A616-41DA-A926-3F05105D2E71}" type="sibTrans" cxnId="{7E231A00-8224-4BD4-A4E4-7C75826EF6FB}">
      <dgm:prSet/>
      <dgm:spPr/>
      <dgm:t>
        <a:bodyPr/>
        <a:lstStyle/>
        <a:p>
          <a:endParaRPr lang="ru-RU"/>
        </a:p>
      </dgm:t>
    </dgm:pt>
    <dgm:pt modelId="{9A872E3B-EED3-4B9F-89BF-AF01BB6AC4DE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Практики использования сетевых коммуникаций в реальной и  виртуальной среде…</a:t>
          </a:r>
        </a:p>
        <a:p>
          <a:endParaRPr lang="ru-RU" sz="2000" dirty="0"/>
        </a:p>
      </dgm:t>
    </dgm:pt>
    <dgm:pt modelId="{FCF82368-047F-4950-859B-5BFBC1561713}" type="parTrans" cxnId="{EFDF4532-C56C-4EFE-9968-9D7E029CE751}">
      <dgm:prSet/>
      <dgm:spPr/>
      <dgm:t>
        <a:bodyPr/>
        <a:lstStyle/>
        <a:p>
          <a:endParaRPr lang="ru-RU"/>
        </a:p>
      </dgm:t>
    </dgm:pt>
    <dgm:pt modelId="{C0CF897E-F285-4E78-8642-877A80E44C15}" type="sibTrans" cxnId="{EFDF4532-C56C-4EFE-9968-9D7E029CE751}">
      <dgm:prSet/>
      <dgm:spPr/>
      <dgm:t>
        <a:bodyPr/>
        <a:lstStyle/>
        <a:p>
          <a:endParaRPr lang="ru-RU"/>
        </a:p>
      </dgm:t>
    </dgm:pt>
    <dgm:pt modelId="{2D34D43D-4A4A-4F90-87B0-7AC07338F04A}">
      <dgm:prSet custT="1"/>
      <dgm:spPr/>
      <dgm:t>
        <a:bodyPr/>
        <a:lstStyle/>
        <a:p>
          <a:r>
            <a:rPr lang="ru-RU" sz="1800" b="1" dirty="0">
              <a:solidFill>
                <a:schemeClr val="bg2"/>
              </a:solidFill>
            </a:rPr>
            <a:t>Практики развития лидерских качеств</a:t>
          </a:r>
        </a:p>
      </dgm:t>
    </dgm:pt>
    <dgm:pt modelId="{A6E6B3FE-4EE7-418D-8853-713BE6075555}" type="parTrans" cxnId="{D0099074-0A8F-413C-8ED6-4EA89C7D751F}">
      <dgm:prSet/>
      <dgm:spPr/>
      <dgm:t>
        <a:bodyPr/>
        <a:lstStyle/>
        <a:p>
          <a:endParaRPr lang="ru-RU"/>
        </a:p>
      </dgm:t>
    </dgm:pt>
    <dgm:pt modelId="{D51D3F11-7CBB-4766-BD01-82853F71BA72}" type="sibTrans" cxnId="{D0099074-0A8F-413C-8ED6-4EA89C7D751F}">
      <dgm:prSet/>
      <dgm:spPr/>
      <dgm:t>
        <a:bodyPr/>
        <a:lstStyle/>
        <a:p>
          <a:endParaRPr lang="ru-RU"/>
        </a:p>
      </dgm:t>
    </dgm:pt>
    <dgm:pt modelId="{2ABDC0C3-3559-4198-82C5-A488BD6FC9CF}">
      <dgm:prSet custT="1"/>
      <dgm:spPr/>
      <dgm:t>
        <a:bodyPr/>
        <a:lstStyle/>
        <a:p>
          <a:endParaRPr lang="ru-RU" sz="1600" b="1" dirty="0"/>
        </a:p>
        <a:p>
          <a:r>
            <a:rPr lang="ru-RU" sz="1600" b="1" dirty="0">
              <a:solidFill>
                <a:schemeClr val="bg2"/>
              </a:solidFill>
            </a:rPr>
            <a:t>Практики  финансовой, правовой и медиа-грамотности, предпринимательской деятельности, в том числе с применением игровых форматов и технологий</a:t>
          </a:r>
        </a:p>
        <a:p>
          <a:endParaRPr lang="ru-RU" sz="1300" dirty="0"/>
        </a:p>
        <a:p>
          <a:endParaRPr lang="ru-RU" sz="1300" dirty="0"/>
        </a:p>
      </dgm:t>
    </dgm:pt>
    <dgm:pt modelId="{BE4D917C-178E-4780-A1FE-1C625D1A81A1}" type="parTrans" cxnId="{AB2B614F-147F-47F3-B153-B1687C0F83D2}">
      <dgm:prSet/>
      <dgm:spPr/>
      <dgm:t>
        <a:bodyPr/>
        <a:lstStyle/>
        <a:p>
          <a:endParaRPr lang="ru-RU"/>
        </a:p>
      </dgm:t>
    </dgm:pt>
    <dgm:pt modelId="{195421B5-6F6F-49D1-A258-19372C1F46E3}" type="sibTrans" cxnId="{AB2B614F-147F-47F3-B153-B1687C0F83D2}">
      <dgm:prSet/>
      <dgm:spPr/>
      <dgm:t>
        <a:bodyPr/>
        <a:lstStyle/>
        <a:p>
          <a:endParaRPr lang="ru-RU"/>
        </a:p>
      </dgm:t>
    </dgm:pt>
    <dgm:pt modelId="{3D9FCA41-E027-4124-87DA-15D542B440A0}">
      <dgm:prSet custT="1"/>
      <dgm:spPr/>
      <dgm:t>
        <a:bodyPr/>
        <a:lstStyle/>
        <a:p>
          <a:endParaRPr lang="ru-RU" sz="1600" b="1" dirty="0"/>
        </a:p>
        <a:p>
          <a:endParaRPr lang="ru-RU" sz="1600" b="1" dirty="0"/>
        </a:p>
        <a:p>
          <a:r>
            <a:rPr lang="ru-RU" sz="1600" b="1" dirty="0">
              <a:solidFill>
                <a:schemeClr val="bg2"/>
              </a:solidFill>
            </a:rPr>
            <a:t>Практики формирования у обучающихся навыков, связанных с эмоциональным, физическим, интеллектуальным, духовным развитием человека.</a:t>
          </a:r>
        </a:p>
        <a:p>
          <a:endParaRPr lang="ru-RU" sz="1600" b="1" dirty="0">
            <a:solidFill>
              <a:schemeClr val="bg2"/>
            </a:solidFill>
          </a:endParaRPr>
        </a:p>
        <a:p>
          <a:endParaRPr lang="ru-RU" sz="1400" dirty="0"/>
        </a:p>
      </dgm:t>
    </dgm:pt>
    <dgm:pt modelId="{DBB3B6CA-2B70-4B85-B4CB-8F31311DB66F}" type="parTrans" cxnId="{37220F28-43B7-44BC-AD85-13E67F9F7622}">
      <dgm:prSet/>
      <dgm:spPr/>
      <dgm:t>
        <a:bodyPr/>
        <a:lstStyle/>
        <a:p>
          <a:endParaRPr lang="ru-RU"/>
        </a:p>
      </dgm:t>
    </dgm:pt>
    <dgm:pt modelId="{DBD098E5-BECA-40EB-BF50-5C2D2C20A127}" type="sibTrans" cxnId="{37220F28-43B7-44BC-AD85-13E67F9F7622}">
      <dgm:prSet/>
      <dgm:spPr/>
      <dgm:t>
        <a:bodyPr/>
        <a:lstStyle/>
        <a:p>
          <a:endParaRPr lang="ru-RU"/>
        </a:p>
      </dgm:t>
    </dgm:pt>
    <dgm:pt modelId="{B186A9A4-1B6A-4863-A063-085FA9DDCFEB}" type="pres">
      <dgm:prSet presAssocID="{7145A832-5D98-4DBC-A4B5-A6E4ADFEE086}" presName="composite" presStyleCnt="0">
        <dgm:presLayoutVars>
          <dgm:chMax val="1"/>
          <dgm:dir/>
          <dgm:resizeHandles val="exact"/>
        </dgm:presLayoutVars>
      </dgm:prSet>
      <dgm:spPr/>
    </dgm:pt>
    <dgm:pt modelId="{BFEC3A4C-038F-4533-BD3B-68EC2931C01F}" type="pres">
      <dgm:prSet presAssocID="{D67B1E5F-B624-40E2-BDA7-91D78E645364}" presName="roof" presStyleLbl="dkBgShp" presStyleIdx="0" presStyleCnt="2" custLinFactNeighborX="103" custLinFactNeighborY="-2208"/>
      <dgm:spPr/>
    </dgm:pt>
    <dgm:pt modelId="{2C06BE8C-586C-4A3A-9F2D-27A5314626C6}" type="pres">
      <dgm:prSet presAssocID="{D67B1E5F-B624-40E2-BDA7-91D78E645364}" presName="pillars" presStyleCnt="0"/>
      <dgm:spPr/>
    </dgm:pt>
    <dgm:pt modelId="{74F3109E-BEA3-4F81-BEB1-5CB967B16F79}" type="pres">
      <dgm:prSet presAssocID="{D67B1E5F-B624-40E2-BDA7-91D78E645364}" presName="pillar1" presStyleLbl="node1" presStyleIdx="0" presStyleCnt="5">
        <dgm:presLayoutVars>
          <dgm:bulletEnabled val="1"/>
        </dgm:presLayoutVars>
      </dgm:prSet>
      <dgm:spPr/>
    </dgm:pt>
    <dgm:pt modelId="{CA4F29A8-AB14-4579-BB2A-10A6F7550013}" type="pres">
      <dgm:prSet presAssocID="{2D34D43D-4A4A-4F90-87B0-7AC07338F04A}" presName="pillarX" presStyleLbl="node1" presStyleIdx="1" presStyleCnt="5" custLinFactNeighborX="2077" custLinFactNeighborY="-1051">
        <dgm:presLayoutVars>
          <dgm:bulletEnabled val="1"/>
        </dgm:presLayoutVars>
      </dgm:prSet>
      <dgm:spPr/>
    </dgm:pt>
    <dgm:pt modelId="{387132DA-28EC-454F-A0AF-124E1A42E261}" type="pres">
      <dgm:prSet presAssocID="{2ABDC0C3-3559-4198-82C5-A488BD6FC9CF}" presName="pillarX" presStyleLbl="node1" presStyleIdx="2" presStyleCnt="5" custScaleY="99722" custLinFactNeighborX="1069" custLinFactNeighborY="957">
        <dgm:presLayoutVars>
          <dgm:bulletEnabled val="1"/>
        </dgm:presLayoutVars>
      </dgm:prSet>
      <dgm:spPr/>
    </dgm:pt>
    <dgm:pt modelId="{3B1CF9E3-D882-429E-B6E8-EDF508B7BB52}" type="pres">
      <dgm:prSet presAssocID="{3D9FCA41-E027-4124-87DA-15D542B440A0}" presName="pillarX" presStyleLbl="node1" presStyleIdx="3" presStyleCnt="5">
        <dgm:presLayoutVars>
          <dgm:bulletEnabled val="1"/>
        </dgm:presLayoutVars>
      </dgm:prSet>
      <dgm:spPr/>
    </dgm:pt>
    <dgm:pt modelId="{A34F4A24-2EEA-4870-A4D0-6059CAD091A5}" type="pres">
      <dgm:prSet presAssocID="{9A872E3B-EED3-4B9F-89BF-AF01BB6AC4DE}" presName="pillarX" presStyleLbl="node1" presStyleIdx="4" presStyleCnt="5">
        <dgm:presLayoutVars>
          <dgm:bulletEnabled val="1"/>
        </dgm:presLayoutVars>
      </dgm:prSet>
      <dgm:spPr/>
    </dgm:pt>
    <dgm:pt modelId="{1F039CA5-C7D6-4117-8D3D-7B82986F9E7F}" type="pres">
      <dgm:prSet presAssocID="{D67B1E5F-B624-40E2-BDA7-91D78E645364}" presName="base" presStyleLbl="dkBgShp" presStyleIdx="1" presStyleCnt="2"/>
      <dgm:spPr/>
    </dgm:pt>
  </dgm:ptLst>
  <dgm:cxnLst>
    <dgm:cxn modelId="{7E231A00-8224-4BD4-A4E4-7C75826EF6FB}" srcId="{D67B1E5F-B624-40E2-BDA7-91D78E645364}" destId="{D9A5C162-D1D6-48BE-8673-EAED4734EBE0}" srcOrd="0" destOrd="0" parTransId="{E85DA25A-C29B-4E71-8F6D-71EF93E1ACD0}" sibTransId="{82D20C8B-A616-41DA-A926-3F05105D2E71}"/>
    <dgm:cxn modelId="{7AB9AD16-713D-422C-9468-61ECEDD8FB0E}" type="presOf" srcId="{3D9FCA41-E027-4124-87DA-15D542B440A0}" destId="{3B1CF9E3-D882-429E-B6E8-EDF508B7BB52}" srcOrd="0" destOrd="0" presId="urn:microsoft.com/office/officeart/2005/8/layout/hList3"/>
    <dgm:cxn modelId="{6FDFAE23-FDDE-46BF-82AB-C409429A934E}" srcId="{7145A832-5D98-4DBC-A4B5-A6E4ADFEE086}" destId="{D67B1E5F-B624-40E2-BDA7-91D78E645364}" srcOrd="0" destOrd="0" parTransId="{50C9A381-BB68-4C47-AC5C-8189333C3405}" sibTransId="{372D634E-6109-44F3-9D94-9E89B46DB9B6}"/>
    <dgm:cxn modelId="{37220F28-43B7-44BC-AD85-13E67F9F7622}" srcId="{D67B1E5F-B624-40E2-BDA7-91D78E645364}" destId="{3D9FCA41-E027-4124-87DA-15D542B440A0}" srcOrd="3" destOrd="0" parTransId="{DBB3B6CA-2B70-4B85-B4CB-8F31311DB66F}" sibTransId="{DBD098E5-BECA-40EB-BF50-5C2D2C20A127}"/>
    <dgm:cxn modelId="{2FAD542E-F2CD-4701-BBDE-B3F91D677242}" type="presOf" srcId="{7145A832-5D98-4DBC-A4B5-A6E4ADFEE086}" destId="{B186A9A4-1B6A-4863-A063-085FA9DDCFEB}" srcOrd="0" destOrd="0" presId="urn:microsoft.com/office/officeart/2005/8/layout/hList3"/>
    <dgm:cxn modelId="{EFDF4532-C56C-4EFE-9968-9D7E029CE751}" srcId="{D67B1E5F-B624-40E2-BDA7-91D78E645364}" destId="{9A872E3B-EED3-4B9F-89BF-AF01BB6AC4DE}" srcOrd="4" destOrd="0" parTransId="{FCF82368-047F-4950-859B-5BFBC1561713}" sibTransId="{C0CF897E-F285-4E78-8642-877A80E44C15}"/>
    <dgm:cxn modelId="{DD414533-A99E-414D-88CA-691D6459116C}" type="presOf" srcId="{D67B1E5F-B624-40E2-BDA7-91D78E645364}" destId="{BFEC3A4C-038F-4533-BD3B-68EC2931C01F}" srcOrd="0" destOrd="0" presId="urn:microsoft.com/office/officeart/2005/8/layout/hList3"/>
    <dgm:cxn modelId="{F52F7A41-D89F-423A-B232-2D679558ADEF}" type="presOf" srcId="{2D34D43D-4A4A-4F90-87B0-7AC07338F04A}" destId="{CA4F29A8-AB14-4579-BB2A-10A6F7550013}" srcOrd="0" destOrd="0" presId="urn:microsoft.com/office/officeart/2005/8/layout/hList3"/>
    <dgm:cxn modelId="{AB2B614F-147F-47F3-B153-B1687C0F83D2}" srcId="{D67B1E5F-B624-40E2-BDA7-91D78E645364}" destId="{2ABDC0C3-3559-4198-82C5-A488BD6FC9CF}" srcOrd="2" destOrd="0" parTransId="{BE4D917C-178E-4780-A1FE-1C625D1A81A1}" sibTransId="{195421B5-6F6F-49D1-A258-19372C1F46E3}"/>
    <dgm:cxn modelId="{D0099074-0A8F-413C-8ED6-4EA89C7D751F}" srcId="{D67B1E5F-B624-40E2-BDA7-91D78E645364}" destId="{2D34D43D-4A4A-4F90-87B0-7AC07338F04A}" srcOrd="1" destOrd="0" parTransId="{A6E6B3FE-4EE7-418D-8853-713BE6075555}" sibTransId="{D51D3F11-7CBB-4766-BD01-82853F71BA72}"/>
    <dgm:cxn modelId="{EA62E077-D617-438C-8F9B-505137B0E8E8}" type="presOf" srcId="{2ABDC0C3-3559-4198-82C5-A488BD6FC9CF}" destId="{387132DA-28EC-454F-A0AF-124E1A42E261}" srcOrd="0" destOrd="0" presId="urn:microsoft.com/office/officeart/2005/8/layout/hList3"/>
    <dgm:cxn modelId="{1A291458-9D56-45F8-A4F0-AEC203189DE2}" type="presOf" srcId="{D9A5C162-D1D6-48BE-8673-EAED4734EBE0}" destId="{74F3109E-BEA3-4F81-BEB1-5CB967B16F79}" srcOrd="0" destOrd="0" presId="urn:microsoft.com/office/officeart/2005/8/layout/hList3"/>
    <dgm:cxn modelId="{7BE64081-97F3-46F2-A12E-FDAB629463A3}" type="presOf" srcId="{9A872E3B-EED3-4B9F-89BF-AF01BB6AC4DE}" destId="{A34F4A24-2EEA-4870-A4D0-6059CAD091A5}" srcOrd="0" destOrd="0" presId="urn:microsoft.com/office/officeart/2005/8/layout/hList3"/>
    <dgm:cxn modelId="{F01B132A-F4E0-43D4-A077-1F33A4C30F95}" type="presParOf" srcId="{B186A9A4-1B6A-4863-A063-085FA9DDCFEB}" destId="{BFEC3A4C-038F-4533-BD3B-68EC2931C01F}" srcOrd="0" destOrd="0" presId="urn:microsoft.com/office/officeart/2005/8/layout/hList3"/>
    <dgm:cxn modelId="{FD59A0D3-EBC5-40BE-99DD-234E22477983}" type="presParOf" srcId="{B186A9A4-1B6A-4863-A063-085FA9DDCFEB}" destId="{2C06BE8C-586C-4A3A-9F2D-27A5314626C6}" srcOrd="1" destOrd="0" presId="urn:microsoft.com/office/officeart/2005/8/layout/hList3"/>
    <dgm:cxn modelId="{27BDF21C-891B-4AC6-9AD0-8CD7CA946EF3}" type="presParOf" srcId="{2C06BE8C-586C-4A3A-9F2D-27A5314626C6}" destId="{74F3109E-BEA3-4F81-BEB1-5CB967B16F79}" srcOrd="0" destOrd="0" presId="urn:microsoft.com/office/officeart/2005/8/layout/hList3"/>
    <dgm:cxn modelId="{CD0D0865-836F-4116-B629-FA45DCEE2CC3}" type="presParOf" srcId="{2C06BE8C-586C-4A3A-9F2D-27A5314626C6}" destId="{CA4F29A8-AB14-4579-BB2A-10A6F7550013}" srcOrd="1" destOrd="0" presId="urn:microsoft.com/office/officeart/2005/8/layout/hList3"/>
    <dgm:cxn modelId="{FBAC097B-BA93-4315-BC2A-09A36729705A}" type="presParOf" srcId="{2C06BE8C-586C-4A3A-9F2D-27A5314626C6}" destId="{387132DA-28EC-454F-A0AF-124E1A42E261}" srcOrd="2" destOrd="0" presId="urn:microsoft.com/office/officeart/2005/8/layout/hList3"/>
    <dgm:cxn modelId="{E3C9360C-9E6D-440D-AFAC-940543AF55E8}" type="presParOf" srcId="{2C06BE8C-586C-4A3A-9F2D-27A5314626C6}" destId="{3B1CF9E3-D882-429E-B6E8-EDF508B7BB52}" srcOrd="3" destOrd="0" presId="urn:microsoft.com/office/officeart/2005/8/layout/hList3"/>
    <dgm:cxn modelId="{BE955B5A-4B5A-42A1-88BD-696E677A3C7A}" type="presParOf" srcId="{2C06BE8C-586C-4A3A-9F2D-27A5314626C6}" destId="{A34F4A24-2EEA-4870-A4D0-6059CAD091A5}" srcOrd="4" destOrd="0" presId="urn:microsoft.com/office/officeart/2005/8/layout/hList3"/>
    <dgm:cxn modelId="{56738F59-1964-4937-8BA3-82BAD7AA1888}" type="presParOf" srcId="{B186A9A4-1B6A-4863-A063-085FA9DDCFEB}" destId="{1F039CA5-C7D6-4117-8D3D-7B82986F9E7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87E880-642A-4DE0-94E5-E84E7E8B288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7B3F8C-9DBE-4D21-8776-B6EE01632117}">
      <dgm:prSet phldrT="[Текст]"/>
      <dgm:spPr/>
      <dgm:t>
        <a:bodyPr/>
        <a:lstStyle/>
        <a:p>
          <a:r>
            <a:rPr lang="ru-RU" b="1" dirty="0">
              <a:solidFill>
                <a:schemeClr val="bg2"/>
              </a:solidFill>
            </a:rPr>
            <a:t>Туристско-краеведческая направленность</a:t>
          </a:r>
        </a:p>
      </dgm:t>
    </dgm:pt>
    <dgm:pt modelId="{277D253C-EAF8-4B8B-B523-C25C3EE8D389}" type="parTrans" cxnId="{A11A3AEF-907F-4201-B193-A6239BD0D9EA}">
      <dgm:prSet/>
      <dgm:spPr/>
      <dgm:t>
        <a:bodyPr/>
        <a:lstStyle/>
        <a:p>
          <a:endParaRPr lang="ru-RU"/>
        </a:p>
      </dgm:t>
    </dgm:pt>
    <dgm:pt modelId="{8620C7DA-AFD9-4B86-BF92-69EB980C2F54}" type="sibTrans" cxnId="{A11A3AEF-907F-4201-B193-A6239BD0D9EA}">
      <dgm:prSet/>
      <dgm:spPr/>
      <dgm:t>
        <a:bodyPr/>
        <a:lstStyle/>
        <a:p>
          <a:endParaRPr lang="ru-RU"/>
        </a:p>
      </dgm:t>
    </dgm:pt>
    <dgm:pt modelId="{6B51F92D-5670-41B3-B4B9-76B3DFC86D01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1"/>
              </a:solidFill>
            </a:rPr>
            <a:t>Организация походно-экспедиционных, экскурсионных, проектно-исследовательских и других профильных форм работы (походы, экспедиции, слеты, выездные школы и профильные смены и др.)</a:t>
          </a:r>
        </a:p>
        <a:p>
          <a:endParaRPr lang="ru-RU" sz="1200" dirty="0"/>
        </a:p>
        <a:p>
          <a:endParaRPr lang="ru-RU" sz="1200" dirty="0"/>
        </a:p>
      </dgm:t>
    </dgm:pt>
    <dgm:pt modelId="{249EDF72-1B75-4F92-BE02-54081332771A}" type="parTrans" cxnId="{FD211E0A-F585-4C17-AC88-E093BAB1BF73}">
      <dgm:prSet/>
      <dgm:spPr/>
      <dgm:t>
        <a:bodyPr/>
        <a:lstStyle/>
        <a:p>
          <a:endParaRPr lang="ru-RU"/>
        </a:p>
      </dgm:t>
    </dgm:pt>
    <dgm:pt modelId="{7AF21DBB-8427-4A1D-B2E2-C2D3F83D3F15}" type="sibTrans" cxnId="{FD211E0A-F585-4C17-AC88-E093BAB1BF73}">
      <dgm:prSet/>
      <dgm:spPr/>
      <dgm:t>
        <a:bodyPr/>
        <a:lstStyle/>
        <a:p>
          <a:endParaRPr lang="ru-RU"/>
        </a:p>
      </dgm:t>
    </dgm:pt>
    <dgm:pt modelId="{E727B73B-1ED9-49CC-A51C-A172EB1BF504}">
      <dgm:prSet phldrT="[Текст]" custT="1"/>
      <dgm:spPr/>
      <dgm:t>
        <a:bodyPr/>
        <a:lstStyle/>
        <a:p>
          <a:endParaRPr lang="ru-RU" sz="1600" b="1" dirty="0"/>
        </a:p>
        <a:p>
          <a:endParaRPr lang="ru-RU" sz="1600" b="1" dirty="0"/>
        </a:p>
        <a:p>
          <a:endParaRPr lang="ru-RU" sz="1600" b="1" dirty="0"/>
        </a:p>
        <a:p>
          <a:r>
            <a:rPr lang="ru-RU" sz="1600" b="1" dirty="0">
              <a:solidFill>
                <a:schemeClr val="bg1"/>
              </a:solidFill>
            </a:rPr>
            <a:t>Обеспечение междисциплинарного подхода в части интеграции с различными областями знаний (биология, география, геоэкономика, </a:t>
          </a:r>
          <a:r>
            <a:rPr lang="ru-RU" sz="1600" b="1" dirty="0" err="1">
              <a:solidFill>
                <a:schemeClr val="bg1"/>
              </a:solidFill>
            </a:rPr>
            <a:t>регионалистика</a:t>
          </a:r>
          <a:r>
            <a:rPr lang="ru-RU" sz="1600" b="1" dirty="0">
              <a:solidFill>
                <a:schemeClr val="bg1"/>
              </a:solidFill>
            </a:rPr>
            <a:t>, геология, культурология, литература, урбанистика и планирование городской среды, экология и др.),</a:t>
          </a:r>
        </a:p>
        <a:p>
          <a:endParaRPr lang="ru-RU" sz="1200" dirty="0"/>
        </a:p>
        <a:p>
          <a:endParaRPr lang="ru-RU" sz="1200" dirty="0"/>
        </a:p>
        <a:p>
          <a:endParaRPr lang="ru-RU" sz="1200" dirty="0"/>
        </a:p>
        <a:p>
          <a:endParaRPr lang="ru-RU" sz="1200" dirty="0"/>
        </a:p>
      </dgm:t>
    </dgm:pt>
    <dgm:pt modelId="{DB8A7EFB-C5A7-46CB-91C8-C300FD8A697A}" type="parTrans" cxnId="{A17D8C62-AB44-4963-968E-FA451A37BB8F}">
      <dgm:prSet/>
      <dgm:spPr/>
      <dgm:t>
        <a:bodyPr/>
        <a:lstStyle/>
        <a:p>
          <a:endParaRPr lang="ru-RU"/>
        </a:p>
      </dgm:t>
    </dgm:pt>
    <dgm:pt modelId="{0EDC86BA-9554-4099-8148-3BE951E7BAC1}" type="sibTrans" cxnId="{A17D8C62-AB44-4963-968E-FA451A37BB8F}">
      <dgm:prSet/>
      <dgm:spPr/>
      <dgm:t>
        <a:bodyPr/>
        <a:lstStyle/>
        <a:p>
          <a:endParaRPr lang="ru-RU"/>
        </a:p>
      </dgm:t>
    </dgm:pt>
    <dgm:pt modelId="{53067F2D-5CE0-4FB3-AAEF-8D0ACE84FE28}">
      <dgm:prSet phldrT="[Текст]" custT="1"/>
      <dgm:spPr/>
      <dgm:t>
        <a:bodyPr/>
        <a:lstStyle/>
        <a:p>
          <a:r>
            <a:rPr lang="ru-RU" sz="1600" b="1" dirty="0">
              <a:solidFill>
                <a:schemeClr val="bg2"/>
              </a:solidFill>
            </a:rPr>
            <a:t>Формирование у обучающихся знаний, умений и навыков, связанных с безопасным</a:t>
          </a:r>
        </a:p>
        <a:p>
          <a:r>
            <a:rPr lang="ru-RU" sz="1600" b="1" dirty="0">
              <a:solidFill>
                <a:schemeClr val="bg2"/>
              </a:solidFill>
            </a:rPr>
            <a:t>пребыванием в условиях природной и городской среды...</a:t>
          </a:r>
        </a:p>
        <a:p>
          <a:endParaRPr lang="ru-RU" sz="1900" dirty="0"/>
        </a:p>
      </dgm:t>
    </dgm:pt>
    <dgm:pt modelId="{41B6BA59-F11F-4DCA-A1A2-FE14A08FFCD8}" type="parTrans" cxnId="{BE7D4A60-32DF-4FBE-B555-F9C6817B0F7E}">
      <dgm:prSet/>
      <dgm:spPr/>
      <dgm:t>
        <a:bodyPr/>
        <a:lstStyle/>
        <a:p>
          <a:endParaRPr lang="ru-RU"/>
        </a:p>
      </dgm:t>
    </dgm:pt>
    <dgm:pt modelId="{F193273B-2673-4C01-8AA6-7C02E7AE5E44}" type="sibTrans" cxnId="{BE7D4A60-32DF-4FBE-B555-F9C6817B0F7E}">
      <dgm:prSet/>
      <dgm:spPr/>
      <dgm:t>
        <a:bodyPr/>
        <a:lstStyle/>
        <a:p>
          <a:endParaRPr lang="ru-RU"/>
        </a:p>
      </dgm:t>
    </dgm:pt>
    <dgm:pt modelId="{DB3A5D32-3F20-480E-AB76-8F7123C39718}" type="pres">
      <dgm:prSet presAssocID="{3F87E880-642A-4DE0-94E5-E84E7E8B2882}" presName="composite" presStyleCnt="0">
        <dgm:presLayoutVars>
          <dgm:chMax val="1"/>
          <dgm:dir/>
          <dgm:resizeHandles val="exact"/>
        </dgm:presLayoutVars>
      </dgm:prSet>
      <dgm:spPr/>
    </dgm:pt>
    <dgm:pt modelId="{4A4BD147-59C3-42BD-9E12-DAAC4A6DA68E}" type="pres">
      <dgm:prSet presAssocID="{1D7B3F8C-9DBE-4D21-8776-B6EE01632117}" presName="roof" presStyleLbl="dkBgShp" presStyleIdx="0" presStyleCnt="2"/>
      <dgm:spPr/>
    </dgm:pt>
    <dgm:pt modelId="{6DB899AF-8206-4C7F-AFE2-1C61552AE12B}" type="pres">
      <dgm:prSet presAssocID="{1D7B3F8C-9DBE-4D21-8776-B6EE01632117}" presName="pillars" presStyleCnt="0"/>
      <dgm:spPr/>
    </dgm:pt>
    <dgm:pt modelId="{56741E68-12BD-409C-83A9-C8EE5E71ACF5}" type="pres">
      <dgm:prSet presAssocID="{1D7B3F8C-9DBE-4D21-8776-B6EE01632117}" presName="pillar1" presStyleLbl="node1" presStyleIdx="0" presStyleCnt="3">
        <dgm:presLayoutVars>
          <dgm:bulletEnabled val="1"/>
        </dgm:presLayoutVars>
      </dgm:prSet>
      <dgm:spPr/>
    </dgm:pt>
    <dgm:pt modelId="{3FAD7AE6-9205-4528-8BEF-8FAA8982A4AE}" type="pres">
      <dgm:prSet presAssocID="{E727B73B-1ED9-49CC-A51C-A172EB1BF504}" presName="pillarX" presStyleLbl="node1" presStyleIdx="1" presStyleCnt="3">
        <dgm:presLayoutVars>
          <dgm:bulletEnabled val="1"/>
        </dgm:presLayoutVars>
      </dgm:prSet>
      <dgm:spPr/>
    </dgm:pt>
    <dgm:pt modelId="{F9055A0A-6F0D-4CC5-9CEC-C16550037F97}" type="pres">
      <dgm:prSet presAssocID="{53067F2D-5CE0-4FB3-AAEF-8D0ACE84FE28}" presName="pillarX" presStyleLbl="node1" presStyleIdx="2" presStyleCnt="3">
        <dgm:presLayoutVars>
          <dgm:bulletEnabled val="1"/>
        </dgm:presLayoutVars>
      </dgm:prSet>
      <dgm:spPr/>
    </dgm:pt>
    <dgm:pt modelId="{70FF3A87-CC67-4740-A729-1D6D3F4DAE62}" type="pres">
      <dgm:prSet presAssocID="{1D7B3F8C-9DBE-4D21-8776-B6EE01632117}" presName="base" presStyleLbl="dkBgShp" presStyleIdx="1" presStyleCnt="2"/>
      <dgm:spPr/>
    </dgm:pt>
  </dgm:ptLst>
  <dgm:cxnLst>
    <dgm:cxn modelId="{FD211E0A-F585-4C17-AC88-E093BAB1BF73}" srcId="{1D7B3F8C-9DBE-4D21-8776-B6EE01632117}" destId="{6B51F92D-5670-41B3-B4B9-76B3DFC86D01}" srcOrd="0" destOrd="0" parTransId="{249EDF72-1B75-4F92-BE02-54081332771A}" sibTransId="{7AF21DBB-8427-4A1D-B2E2-C2D3F83D3F15}"/>
    <dgm:cxn modelId="{1D8EFD3E-F4C8-4FE4-A9E9-83A672BE5E88}" type="presOf" srcId="{1D7B3F8C-9DBE-4D21-8776-B6EE01632117}" destId="{4A4BD147-59C3-42BD-9E12-DAAC4A6DA68E}" srcOrd="0" destOrd="0" presId="urn:microsoft.com/office/officeart/2005/8/layout/hList3"/>
    <dgm:cxn modelId="{BE7D4A60-32DF-4FBE-B555-F9C6817B0F7E}" srcId="{1D7B3F8C-9DBE-4D21-8776-B6EE01632117}" destId="{53067F2D-5CE0-4FB3-AAEF-8D0ACE84FE28}" srcOrd="2" destOrd="0" parTransId="{41B6BA59-F11F-4DCA-A1A2-FE14A08FFCD8}" sibTransId="{F193273B-2673-4C01-8AA6-7C02E7AE5E44}"/>
    <dgm:cxn modelId="{A17D8C62-AB44-4963-968E-FA451A37BB8F}" srcId="{1D7B3F8C-9DBE-4D21-8776-B6EE01632117}" destId="{E727B73B-1ED9-49CC-A51C-A172EB1BF504}" srcOrd="1" destOrd="0" parTransId="{DB8A7EFB-C5A7-46CB-91C8-C300FD8A697A}" sibTransId="{0EDC86BA-9554-4099-8148-3BE951E7BAC1}"/>
    <dgm:cxn modelId="{715E084C-A3E7-459E-9CC8-0BAE2EA860AD}" type="presOf" srcId="{3F87E880-642A-4DE0-94E5-E84E7E8B2882}" destId="{DB3A5D32-3F20-480E-AB76-8F7123C39718}" srcOrd="0" destOrd="0" presId="urn:microsoft.com/office/officeart/2005/8/layout/hList3"/>
    <dgm:cxn modelId="{0BEAAE77-FD2D-491B-A96B-6DD213B4AD37}" type="presOf" srcId="{53067F2D-5CE0-4FB3-AAEF-8D0ACE84FE28}" destId="{F9055A0A-6F0D-4CC5-9CEC-C16550037F97}" srcOrd="0" destOrd="0" presId="urn:microsoft.com/office/officeart/2005/8/layout/hList3"/>
    <dgm:cxn modelId="{AD38618E-A595-4120-989A-D6892EE770B7}" type="presOf" srcId="{E727B73B-1ED9-49CC-A51C-A172EB1BF504}" destId="{3FAD7AE6-9205-4528-8BEF-8FAA8982A4AE}" srcOrd="0" destOrd="0" presId="urn:microsoft.com/office/officeart/2005/8/layout/hList3"/>
    <dgm:cxn modelId="{56149EE3-8BB0-47C4-9B49-21E76B6A6F1F}" type="presOf" srcId="{6B51F92D-5670-41B3-B4B9-76B3DFC86D01}" destId="{56741E68-12BD-409C-83A9-C8EE5E71ACF5}" srcOrd="0" destOrd="0" presId="urn:microsoft.com/office/officeart/2005/8/layout/hList3"/>
    <dgm:cxn modelId="{A11A3AEF-907F-4201-B193-A6239BD0D9EA}" srcId="{3F87E880-642A-4DE0-94E5-E84E7E8B2882}" destId="{1D7B3F8C-9DBE-4D21-8776-B6EE01632117}" srcOrd="0" destOrd="0" parTransId="{277D253C-EAF8-4B8B-B523-C25C3EE8D389}" sibTransId="{8620C7DA-AFD9-4B86-BF92-69EB980C2F54}"/>
    <dgm:cxn modelId="{8DB11545-B64B-4204-A0B1-E96F8ADDBEBB}" type="presParOf" srcId="{DB3A5D32-3F20-480E-AB76-8F7123C39718}" destId="{4A4BD147-59C3-42BD-9E12-DAAC4A6DA68E}" srcOrd="0" destOrd="0" presId="urn:microsoft.com/office/officeart/2005/8/layout/hList3"/>
    <dgm:cxn modelId="{DAEBFB2C-6D3D-48A7-8781-D730EEBD812E}" type="presParOf" srcId="{DB3A5D32-3F20-480E-AB76-8F7123C39718}" destId="{6DB899AF-8206-4C7F-AFE2-1C61552AE12B}" srcOrd="1" destOrd="0" presId="urn:microsoft.com/office/officeart/2005/8/layout/hList3"/>
    <dgm:cxn modelId="{1E403AFD-20DC-46C1-8700-39311DD3A61C}" type="presParOf" srcId="{6DB899AF-8206-4C7F-AFE2-1C61552AE12B}" destId="{56741E68-12BD-409C-83A9-C8EE5E71ACF5}" srcOrd="0" destOrd="0" presId="urn:microsoft.com/office/officeart/2005/8/layout/hList3"/>
    <dgm:cxn modelId="{4F438B96-A0BC-400E-BD32-50EEB97521B4}" type="presParOf" srcId="{6DB899AF-8206-4C7F-AFE2-1C61552AE12B}" destId="{3FAD7AE6-9205-4528-8BEF-8FAA8982A4AE}" srcOrd="1" destOrd="0" presId="urn:microsoft.com/office/officeart/2005/8/layout/hList3"/>
    <dgm:cxn modelId="{CBCD0BAD-B7E3-4E2B-83FB-BE838FD0545E}" type="presParOf" srcId="{6DB899AF-8206-4C7F-AFE2-1C61552AE12B}" destId="{F9055A0A-6F0D-4CC5-9CEC-C16550037F97}" srcOrd="2" destOrd="0" presId="urn:microsoft.com/office/officeart/2005/8/layout/hList3"/>
    <dgm:cxn modelId="{B93C7835-77BD-48A1-84AF-E3C82DD5DB82}" type="presParOf" srcId="{DB3A5D32-3F20-480E-AB76-8F7123C39718}" destId="{70FF3A87-CC67-4740-A729-1D6D3F4DAE6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424624-A518-4FED-B169-F0014DD071E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E9C842-9DBE-4F78-9F7A-80C131BE9C3C}">
      <dgm:prSet phldrT="[Текст]" custT="1"/>
      <dgm:spPr/>
      <dgm:t>
        <a:bodyPr/>
        <a:lstStyle/>
        <a:p>
          <a:r>
            <a:rPr lang="ru-RU" sz="3600" b="1" dirty="0">
              <a:solidFill>
                <a:schemeClr val="bg2"/>
              </a:solidFill>
            </a:rPr>
            <a:t>Физическая культура и спорт</a:t>
          </a:r>
        </a:p>
      </dgm:t>
    </dgm:pt>
    <dgm:pt modelId="{0850209E-A0E1-4BBF-A606-B696D3B70068}" type="parTrans" cxnId="{16A64BBC-EF80-4129-A0B8-A4D18D0CEAC2}">
      <dgm:prSet/>
      <dgm:spPr/>
      <dgm:t>
        <a:bodyPr/>
        <a:lstStyle/>
        <a:p>
          <a:endParaRPr lang="ru-RU"/>
        </a:p>
      </dgm:t>
    </dgm:pt>
    <dgm:pt modelId="{ACF17B1C-2429-4683-900B-F1F7ED3730DF}" type="sibTrans" cxnId="{16A64BBC-EF80-4129-A0B8-A4D18D0CEAC2}">
      <dgm:prSet/>
      <dgm:spPr/>
      <dgm:t>
        <a:bodyPr/>
        <a:lstStyle/>
        <a:p>
          <a:endParaRPr lang="ru-RU"/>
        </a:p>
      </dgm:t>
    </dgm:pt>
    <dgm:pt modelId="{8AAB11A7-D11A-4F74-A6CA-41F12F5385C3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bg2"/>
              </a:solidFill>
            </a:rPr>
            <a:t>Проведение мероприятий, содержащих элементы различных видов спорта</a:t>
          </a:r>
        </a:p>
        <a:p>
          <a:endParaRPr lang="ru-RU" sz="3200" dirty="0"/>
        </a:p>
      </dgm:t>
    </dgm:pt>
    <dgm:pt modelId="{B09E3DDC-1917-4C02-B7AD-4F8677185334}" type="parTrans" cxnId="{3F247B93-729F-49A4-BF61-5EFAC746745F}">
      <dgm:prSet/>
      <dgm:spPr/>
      <dgm:t>
        <a:bodyPr/>
        <a:lstStyle/>
        <a:p>
          <a:endParaRPr lang="ru-RU"/>
        </a:p>
      </dgm:t>
    </dgm:pt>
    <dgm:pt modelId="{48136834-1114-408C-A34D-E39BDDE443E7}" type="sibTrans" cxnId="{3F247B93-729F-49A4-BF61-5EFAC746745F}">
      <dgm:prSet/>
      <dgm:spPr/>
      <dgm:t>
        <a:bodyPr/>
        <a:lstStyle/>
        <a:p>
          <a:endParaRPr lang="ru-RU"/>
        </a:p>
      </dgm:t>
    </dgm:pt>
    <dgm:pt modelId="{D5B95539-FD57-4251-8366-27D962E35A92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bg2"/>
              </a:solidFill>
            </a:rPr>
            <a:t>Развитие командных, индивидуальных и игровых видов деятельности</a:t>
          </a:r>
        </a:p>
        <a:p>
          <a:endParaRPr lang="ru-RU" sz="3100" dirty="0"/>
        </a:p>
      </dgm:t>
    </dgm:pt>
    <dgm:pt modelId="{32FCE89C-CCB6-407A-A0C3-29D95EE47617}" type="parTrans" cxnId="{124DA62A-CE3A-40B9-931D-75D36A7FAA68}">
      <dgm:prSet/>
      <dgm:spPr/>
      <dgm:t>
        <a:bodyPr/>
        <a:lstStyle/>
        <a:p>
          <a:endParaRPr lang="ru-RU"/>
        </a:p>
      </dgm:t>
    </dgm:pt>
    <dgm:pt modelId="{48A969E0-C63C-4C86-B868-A02A285A7179}" type="sibTrans" cxnId="{124DA62A-CE3A-40B9-931D-75D36A7FAA68}">
      <dgm:prSet/>
      <dgm:spPr/>
      <dgm:t>
        <a:bodyPr/>
        <a:lstStyle/>
        <a:p>
          <a:endParaRPr lang="ru-RU"/>
        </a:p>
      </dgm:t>
    </dgm:pt>
    <dgm:pt modelId="{48E16663-DD56-486C-A12B-644F1384AFA8}" type="pres">
      <dgm:prSet presAssocID="{29424624-A518-4FED-B169-F0014DD071E6}" presName="composite" presStyleCnt="0">
        <dgm:presLayoutVars>
          <dgm:chMax val="1"/>
          <dgm:dir/>
          <dgm:resizeHandles val="exact"/>
        </dgm:presLayoutVars>
      </dgm:prSet>
      <dgm:spPr/>
    </dgm:pt>
    <dgm:pt modelId="{B8F227D2-3EC7-4B1B-92E2-A7C717475206}" type="pres">
      <dgm:prSet presAssocID="{69E9C842-9DBE-4F78-9F7A-80C131BE9C3C}" presName="roof" presStyleLbl="dkBgShp" presStyleIdx="0" presStyleCnt="2"/>
      <dgm:spPr/>
    </dgm:pt>
    <dgm:pt modelId="{F8214A86-FB4A-4CA0-996B-1EBA269E5923}" type="pres">
      <dgm:prSet presAssocID="{69E9C842-9DBE-4F78-9F7A-80C131BE9C3C}" presName="pillars" presStyleCnt="0"/>
      <dgm:spPr/>
    </dgm:pt>
    <dgm:pt modelId="{567933D9-6F91-4DB3-A190-48F0893A0A62}" type="pres">
      <dgm:prSet presAssocID="{69E9C842-9DBE-4F78-9F7A-80C131BE9C3C}" presName="pillar1" presStyleLbl="node1" presStyleIdx="0" presStyleCnt="2">
        <dgm:presLayoutVars>
          <dgm:bulletEnabled val="1"/>
        </dgm:presLayoutVars>
      </dgm:prSet>
      <dgm:spPr/>
    </dgm:pt>
    <dgm:pt modelId="{08480409-C024-4C9B-A8DB-39F45F6C5B4A}" type="pres">
      <dgm:prSet presAssocID="{D5B95539-FD57-4251-8366-27D962E35A92}" presName="pillarX" presStyleLbl="node1" presStyleIdx="1" presStyleCnt="2">
        <dgm:presLayoutVars>
          <dgm:bulletEnabled val="1"/>
        </dgm:presLayoutVars>
      </dgm:prSet>
      <dgm:spPr/>
    </dgm:pt>
    <dgm:pt modelId="{523390B5-BBE7-4485-ACD2-2955568B1411}" type="pres">
      <dgm:prSet presAssocID="{69E9C842-9DBE-4F78-9F7A-80C131BE9C3C}" presName="base" presStyleLbl="dkBgShp" presStyleIdx="1" presStyleCnt="2"/>
      <dgm:spPr/>
    </dgm:pt>
  </dgm:ptLst>
  <dgm:cxnLst>
    <dgm:cxn modelId="{C9F31B12-1B09-45FA-AFF9-FED83E1EC38F}" type="presOf" srcId="{69E9C842-9DBE-4F78-9F7A-80C131BE9C3C}" destId="{B8F227D2-3EC7-4B1B-92E2-A7C717475206}" srcOrd="0" destOrd="0" presId="urn:microsoft.com/office/officeart/2005/8/layout/hList3"/>
    <dgm:cxn modelId="{5F0D7814-A053-4448-AFA3-2CF66AFC67F6}" type="presOf" srcId="{D5B95539-FD57-4251-8366-27D962E35A92}" destId="{08480409-C024-4C9B-A8DB-39F45F6C5B4A}" srcOrd="0" destOrd="0" presId="urn:microsoft.com/office/officeart/2005/8/layout/hList3"/>
    <dgm:cxn modelId="{124DA62A-CE3A-40B9-931D-75D36A7FAA68}" srcId="{69E9C842-9DBE-4F78-9F7A-80C131BE9C3C}" destId="{D5B95539-FD57-4251-8366-27D962E35A92}" srcOrd="1" destOrd="0" parTransId="{32FCE89C-CCB6-407A-A0C3-29D95EE47617}" sibTransId="{48A969E0-C63C-4C86-B868-A02A285A7179}"/>
    <dgm:cxn modelId="{BB01BC41-F89C-4C5F-922D-16E1DC4FCA3D}" type="presOf" srcId="{8AAB11A7-D11A-4F74-A6CA-41F12F5385C3}" destId="{567933D9-6F91-4DB3-A190-48F0893A0A62}" srcOrd="0" destOrd="0" presId="urn:microsoft.com/office/officeart/2005/8/layout/hList3"/>
    <dgm:cxn modelId="{48D01680-05F5-456D-8A16-443CB7527E10}" type="presOf" srcId="{29424624-A518-4FED-B169-F0014DD071E6}" destId="{48E16663-DD56-486C-A12B-644F1384AFA8}" srcOrd="0" destOrd="0" presId="urn:microsoft.com/office/officeart/2005/8/layout/hList3"/>
    <dgm:cxn modelId="{3F247B93-729F-49A4-BF61-5EFAC746745F}" srcId="{69E9C842-9DBE-4F78-9F7A-80C131BE9C3C}" destId="{8AAB11A7-D11A-4F74-A6CA-41F12F5385C3}" srcOrd="0" destOrd="0" parTransId="{B09E3DDC-1917-4C02-B7AD-4F8677185334}" sibTransId="{48136834-1114-408C-A34D-E39BDDE443E7}"/>
    <dgm:cxn modelId="{16A64BBC-EF80-4129-A0B8-A4D18D0CEAC2}" srcId="{29424624-A518-4FED-B169-F0014DD071E6}" destId="{69E9C842-9DBE-4F78-9F7A-80C131BE9C3C}" srcOrd="0" destOrd="0" parTransId="{0850209E-A0E1-4BBF-A606-B696D3B70068}" sibTransId="{ACF17B1C-2429-4683-900B-F1F7ED3730DF}"/>
    <dgm:cxn modelId="{E4B96C61-C240-4942-992E-5CCE4040D563}" type="presParOf" srcId="{48E16663-DD56-486C-A12B-644F1384AFA8}" destId="{B8F227D2-3EC7-4B1B-92E2-A7C717475206}" srcOrd="0" destOrd="0" presId="urn:microsoft.com/office/officeart/2005/8/layout/hList3"/>
    <dgm:cxn modelId="{6CDE87A8-4776-4171-BE1E-DAAE147E1013}" type="presParOf" srcId="{48E16663-DD56-486C-A12B-644F1384AFA8}" destId="{F8214A86-FB4A-4CA0-996B-1EBA269E5923}" srcOrd="1" destOrd="0" presId="urn:microsoft.com/office/officeart/2005/8/layout/hList3"/>
    <dgm:cxn modelId="{434F26B5-F177-4E29-A564-09CC0E54F307}" type="presParOf" srcId="{F8214A86-FB4A-4CA0-996B-1EBA269E5923}" destId="{567933D9-6F91-4DB3-A190-48F0893A0A62}" srcOrd="0" destOrd="0" presId="urn:microsoft.com/office/officeart/2005/8/layout/hList3"/>
    <dgm:cxn modelId="{A4590DC7-C2EE-4464-9B4C-7930F8F46DEB}" type="presParOf" srcId="{F8214A86-FB4A-4CA0-996B-1EBA269E5923}" destId="{08480409-C024-4C9B-A8DB-39F45F6C5B4A}" srcOrd="1" destOrd="0" presId="urn:microsoft.com/office/officeart/2005/8/layout/hList3"/>
    <dgm:cxn modelId="{135EF499-F792-4112-B6CC-C62362EEA9AE}" type="presParOf" srcId="{48E16663-DD56-486C-A12B-644F1384AFA8}" destId="{523390B5-BBE7-4485-ACD2-2955568B141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1F40DEA-50F7-4859-BBC6-4A22529E2F4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0A36A2-3BEE-4C73-AB0E-350787B8EA01}">
      <dgm:prSet phldrT="[Текст]" custT="1"/>
      <dgm:spPr/>
      <dgm:t>
        <a:bodyPr/>
        <a:lstStyle/>
        <a:p>
          <a:r>
            <a:rPr lang="ru-RU" sz="3200" b="1" dirty="0">
              <a:solidFill>
                <a:schemeClr val="bg2"/>
              </a:solidFill>
            </a:rPr>
            <a:t>Естественно-научная направленность</a:t>
          </a:r>
        </a:p>
      </dgm:t>
    </dgm:pt>
    <dgm:pt modelId="{6E49D243-FF80-42A5-B8A0-85953F6E0458}" type="parTrans" cxnId="{4FC12E6E-920E-4613-A10A-BA103008480A}">
      <dgm:prSet/>
      <dgm:spPr/>
      <dgm:t>
        <a:bodyPr/>
        <a:lstStyle/>
        <a:p>
          <a:endParaRPr lang="ru-RU"/>
        </a:p>
      </dgm:t>
    </dgm:pt>
    <dgm:pt modelId="{8F3F5E68-CBDD-46DE-88E2-43183D8F9D9B}" type="sibTrans" cxnId="{4FC12E6E-920E-4613-A10A-BA103008480A}">
      <dgm:prSet/>
      <dgm:spPr/>
      <dgm:t>
        <a:bodyPr/>
        <a:lstStyle/>
        <a:p>
          <a:endParaRPr lang="ru-RU"/>
        </a:p>
      </dgm:t>
    </dgm:pt>
    <dgm:pt modelId="{6479BFAF-983F-4BF9-A233-67CE24E52084}">
      <dgm:prSet phldrT="[Текст]" custT="1"/>
      <dgm:spPr/>
      <dgm:t>
        <a:bodyPr/>
        <a:lstStyle/>
        <a:p>
          <a:endParaRPr lang="ru-RU" sz="1800" dirty="0"/>
        </a:p>
        <a:p>
          <a:r>
            <a:rPr lang="ru-RU" sz="1800" b="1" dirty="0">
              <a:solidFill>
                <a:schemeClr val="bg2"/>
              </a:solidFill>
            </a:rPr>
            <a:t>Вовлечение детей в научную работу, в деятельность, связанную с наблюдением, описанием, моделированием и конструированием различных явлений окружающего мира</a:t>
          </a:r>
        </a:p>
        <a:p>
          <a:endParaRPr lang="ru-RU" sz="1400" dirty="0"/>
        </a:p>
        <a:p>
          <a:endParaRPr lang="ru-RU" sz="1400" dirty="0"/>
        </a:p>
      </dgm:t>
    </dgm:pt>
    <dgm:pt modelId="{F56BB790-BE67-4B70-8145-849B142CEE81}" type="parTrans" cxnId="{9F1ADE22-923A-4C32-9E53-37D4BB4AD224}">
      <dgm:prSet/>
      <dgm:spPr/>
      <dgm:t>
        <a:bodyPr/>
        <a:lstStyle/>
        <a:p>
          <a:endParaRPr lang="ru-RU"/>
        </a:p>
      </dgm:t>
    </dgm:pt>
    <dgm:pt modelId="{4DD8F5C9-15AF-4530-A285-555BACAF4C22}" type="sibTrans" cxnId="{9F1ADE22-923A-4C32-9E53-37D4BB4AD224}">
      <dgm:prSet/>
      <dgm:spPr/>
      <dgm:t>
        <a:bodyPr/>
        <a:lstStyle/>
        <a:p>
          <a:endParaRPr lang="ru-RU"/>
        </a:p>
      </dgm:t>
    </dgm:pt>
    <dgm:pt modelId="{2C67DB47-12E4-4110-8B9A-38D2C1CC24D9}">
      <dgm:prSet phldrT="[Текст]" custT="1"/>
      <dgm:spPr/>
      <dgm:t>
        <a:bodyPr/>
        <a:lstStyle/>
        <a:p>
          <a:endParaRPr lang="ru-RU" sz="1600" dirty="0"/>
        </a:p>
        <a:p>
          <a:endParaRPr lang="ru-RU" sz="1600" dirty="0"/>
        </a:p>
        <a:p>
          <a:r>
            <a:rPr lang="ru-RU" sz="1600" b="1" dirty="0">
              <a:solidFill>
                <a:schemeClr val="bg2"/>
              </a:solidFill>
            </a:rPr>
            <a:t>Обеспечение междисциплинарного подхода в части интеграции с различными областями знаний (генетика, биомедицина, биотехнологии и биоинженерия,</a:t>
          </a:r>
        </a:p>
        <a:p>
          <a:r>
            <a:rPr lang="ru-RU" sz="1600" b="1" dirty="0">
              <a:solidFill>
                <a:schemeClr val="bg2"/>
              </a:solidFill>
            </a:rPr>
            <a:t>астрофизика, природопользование, биоинформатика, экология, </a:t>
          </a:r>
          <a:r>
            <a:rPr lang="ru-RU" sz="1600" b="1" dirty="0" err="1">
              <a:solidFill>
                <a:schemeClr val="bg2"/>
              </a:solidFill>
            </a:rPr>
            <a:t>наноинженерия</a:t>
          </a:r>
          <a:r>
            <a:rPr lang="ru-RU" sz="1600" b="1" dirty="0">
              <a:solidFill>
                <a:schemeClr val="bg2"/>
              </a:solidFill>
            </a:rPr>
            <a:t> и метаматериалы и др.) </a:t>
          </a:r>
        </a:p>
        <a:p>
          <a:endParaRPr lang="ru-RU" sz="1600" dirty="0"/>
        </a:p>
        <a:p>
          <a:endParaRPr lang="ru-RU" sz="1400" dirty="0"/>
        </a:p>
      </dgm:t>
    </dgm:pt>
    <dgm:pt modelId="{36124E05-9E81-4CAC-B3E3-91F2264DD4D9}" type="parTrans" cxnId="{1A71B526-5F2F-49BA-87E1-9511F5720045}">
      <dgm:prSet/>
      <dgm:spPr/>
      <dgm:t>
        <a:bodyPr/>
        <a:lstStyle/>
        <a:p>
          <a:endParaRPr lang="ru-RU"/>
        </a:p>
      </dgm:t>
    </dgm:pt>
    <dgm:pt modelId="{8D0128D4-3E65-4D3A-B1BA-BA88D2F2EB51}" type="sibTrans" cxnId="{1A71B526-5F2F-49BA-87E1-9511F5720045}">
      <dgm:prSet/>
      <dgm:spPr/>
      <dgm:t>
        <a:bodyPr/>
        <a:lstStyle/>
        <a:p>
          <a:endParaRPr lang="ru-RU"/>
        </a:p>
      </dgm:t>
    </dgm:pt>
    <dgm:pt modelId="{E92365BC-F225-42B6-AA1D-5218FA85ADA1}">
      <dgm:prSet custT="1"/>
      <dgm:spPr/>
      <dgm:t>
        <a:bodyPr/>
        <a:lstStyle/>
        <a:p>
          <a:r>
            <a:rPr lang="ru-RU" sz="2000" b="1" dirty="0">
              <a:solidFill>
                <a:schemeClr val="bg2"/>
              </a:solidFill>
            </a:rPr>
            <a:t>Формирование у обучающихся навыков, связанных с безопасным пребыванием в условиях природной и городской среды</a:t>
          </a:r>
          <a:endParaRPr lang="ru-RU" sz="2500" b="1" dirty="0">
            <a:solidFill>
              <a:schemeClr val="bg2"/>
            </a:solidFill>
          </a:endParaRPr>
        </a:p>
      </dgm:t>
    </dgm:pt>
    <dgm:pt modelId="{91C09BA6-1257-4792-9A18-B70924B05754}" type="parTrans" cxnId="{1982FAFE-D913-4B81-BC3F-6C23BB0362F5}">
      <dgm:prSet/>
      <dgm:spPr/>
      <dgm:t>
        <a:bodyPr/>
        <a:lstStyle/>
        <a:p>
          <a:endParaRPr lang="ru-RU"/>
        </a:p>
      </dgm:t>
    </dgm:pt>
    <dgm:pt modelId="{313BF40B-847B-43A1-B078-5EB2496ADAD6}" type="sibTrans" cxnId="{1982FAFE-D913-4B81-BC3F-6C23BB0362F5}">
      <dgm:prSet/>
      <dgm:spPr/>
      <dgm:t>
        <a:bodyPr/>
        <a:lstStyle/>
        <a:p>
          <a:endParaRPr lang="ru-RU"/>
        </a:p>
      </dgm:t>
    </dgm:pt>
    <dgm:pt modelId="{76782D2D-9EC8-4CD1-B4DA-33D925D0B57A}" type="pres">
      <dgm:prSet presAssocID="{A1F40DEA-50F7-4859-BBC6-4A22529E2F47}" presName="composite" presStyleCnt="0">
        <dgm:presLayoutVars>
          <dgm:chMax val="1"/>
          <dgm:dir/>
          <dgm:resizeHandles val="exact"/>
        </dgm:presLayoutVars>
      </dgm:prSet>
      <dgm:spPr/>
    </dgm:pt>
    <dgm:pt modelId="{96262B52-153B-45F8-825C-9DC90ADF51BE}" type="pres">
      <dgm:prSet presAssocID="{7A0A36A2-3BEE-4C73-AB0E-350787B8EA01}" presName="roof" presStyleLbl="dkBgShp" presStyleIdx="0" presStyleCnt="2"/>
      <dgm:spPr/>
    </dgm:pt>
    <dgm:pt modelId="{717E001F-4EAF-438C-B511-D4B3FA79465F}" type="pres">
      <dgm:prSet presAssocID="{7A0A36A2-3BEE-4C73-AB0E-350787B8EA01}" presName="pillars" presStyleCnt="0"/>
      <dgm:spPr/>
    </dgm:pt>
    <dgm:pt modelId="{31FD734A-3232-4B15-BE9C-A353C99D606A}" type="pres">
      <dgm:prSet presAssocID="{7A0A36A2-3BEE-4C73-AB0E-350787B8EA01}" presName="pillar1" presStyleLbl="node1" presStyleIdx="0" presStyleCnt="3" custScaleY="110848">
        <dgm:presLayoutVars>
          <dgm:bulletEnabled val="1"/>
        </dgm:presLayoutVars>
      </dgm:prSet>
      <dgm:spPr/>
    </dgm:pt>
    <dgm:pt modelId="{5A69FFB9-A6C8-41C8-B0C5-7878D75B1861}" type="pres">
      <dgm:prSet presAssocID="{2C67DB47-12E4-4110-8B9A-38D2C1CC24D9}" presName="pillarX" presStyleLbl="node1" presStyleIdx="1" presStyleCnt="3" custScaleY="112392">
        <dgm:presLayoutVars>
          <dgm:bulletEnabled val="1"/>
        </dgm:presLayoutVars>
      </dgm:prSet>
      <dgm:spPr/>
    </dgm:pt>
    <dgm:pt modelId="{194FC26A-AEF7-4E90-8C28-0D28E7D73A43}" type="pres">
      <dgm:prSet presAssocID="{E92365BC-F225-42B6-AA1D-5218FA85ADA1}" presName="pillarX" presStyleLbl="node1" presStyleIdx="2" presStyleCnt="3" custScaleY="113040" custLinFactNeighborX="147" custLinFactNeighborY="1096">
        <dgm:presLayoutVars>
          <dgm:bulletEnabled val="1"/>
        </dgm:presLayoutVars>
      </dgm:prSet>
      <dgm:spPr/>
    </dgm:pt>
    <dgm:pt modelId="{E5701CDE-F96C-43FF-B3B3-13E31A6665B4}" type="pres">
      <dgm:prSet presAssocID="{7A0A36A2-3BEE-4C73-AB0E-350787B8EA01}" presName="base" presStyleLbl="dkBgShp" presStyleIdx="1" presStyleCnt="2"/>
      <dgm:spPr/>
    </dgm:pt>
  </dgm:ptLst>
  <dgm:cxnLst>
    <dgm:cxn modelId="{A434491A-B6B1-48E9-BFC8-E6C17D20970D}" type="presOf" srcId="{A1F40DEA-50F7-4859-BBC6-4A22529E2F47}" destId="{76782D2D-9EC8-4CD1-B4DA-33D925D0B57A}" srcOrd="0" destOrd="0" presId="urn:microsoft.com/office/officeart/2005/8/layout/hList3"/>
    <dgm:cxn modelId="{9F1ADE22-923A-4C32-9E53-37D4BB4AD224}" srcId="{7A0A36A2-3BEE-4C73-AB0E-350787B8EA01}" destId="{6479BFAF-983F-4BF9-A233-67CE24E52084}" srcOrd="0" destOrd="0" parTransId="{F56BB790-BE67-4B70-8145-849B142CEE81}" sibTransId="{4DD8F5C9-15AF-4530-A285-555BACAF4C22}"/>
    <dgm:cxn modelId="{5D81C023-279D-4462-AF4F-5CB393387712}" type="presOf" srcId="{7A0A36A2-3BEE-4C73-AB0E-350787B8EA01}" destId="{96262B52-153B-45F8-825C-9DC90ADF51BE}" srcOrd="0" destOrd="0" presId="urn:microsoft.com/office/officeart/2005/8/layout/hList3"/>
    <dgm:cxn modelId="{1A71B526-5F2F-49BA-87E1-9511F5720045}" srcId="{7A0A36A2-3BEE-4C73-AB0E-350787B8EA01}" destId="{2C67DB47-12E4-4110-8B9A-38D2C1CC24D9}" srcOrd="1" destOrd="0" parTransId="{36124E05-9E81-4CAC-B3E3-91F2264DD4D9}" sibTransId="{8D0128D4-3E65-4D3A-B1BA-BA88D2F2EB51}"/>
    <dgm:cxn modelId="{3C60E664-3332-4205-A321-1B35DE3A95B2}" type="presOf" srcId="{E92365BC-F225-42B6-AA1D-5218FA85ADA1}" destId="{194FC26A-AEF7-4E90-8C28-0D28E7D73A43}" srcOrd="0" destOrd="0" presId="urn:microsoft.com/office/officeart/2005/8/layout/hList3"/>
    <dgm:cxn modelId="{4FC12E6E-920E-4613-A10A-BA103008480A}" srcId="{A1F40DEA-50F7-4859-BBC6-4A22529E2F47}" destId="{7A0A36A2-3BEE-4C73-AB0E-350787B8EA01}" srcOrd="0" destOrd="0" parTransId="{6E49D243-FF80-42A5-B8A0-85953F6E0458}" sibTransId="{8F3F5E68-CBDD-46DE-88E2-43183D8F9D9B}"/>
    <dgm:cxn modelId="{ACB07291-F400-4C13-B9F1-6113E93FBFA6}" type="presOf" srcId="{6479BFAF-983F-4BF9-A233-67CE24E52084}" destId="{31FD734A-3232-4B15-BE9C-A353C99D606A}" srcOrd="0" destOrd="0" presId="urn:microsoft.com/office/officeart/2005/8/layout/hList3"/>
    <dgm:cxn modelId="{239B29A8-265F-45BE-A2D8-9363EF3FC855}" type="presOf" srcId="{2C67DB47-12E4-4110-8B9A-38D2C1CC24D9}" destId="{5A69FFB9-A6C8-41C8-B0C5-7878D75B1861}" srcOrd="0" destOrd="0" presId="urn:microsoft.com/office/officeart/2005/8/layout/hList3"/>
    <dgm:cxn modelId="{1982FAFE-D913-4B81-BC3F-6C23BB0362F5}" srcId="{7A0A36A2-3BEE-4C73-AB0E-350787B8EA01}" destId="{E92365BC-F225-42B6-AA1D-5218FA85ADA1}" srcOrd="2" destOrd="0" parTransId="{91C09BA6-1257-4792-9A18-B70924B05754}" sibTransId="{313BF40B-847B-43A1-B078-5EB2496ADAD6}"/>
    <dgm:cxn modelId="{370E86FD-7B37-40F3-B6C6-CE2EF72118C5}" type="presParOf" srcId="{76782D2D-9EC8-4CD1-B4DA-33D925D0B57A}" destId="{96262B52-153B-45F8-825C-9DC90ADF51BE}" srcOrd="0" destOrd="0" presId="urn:microsoft.com/office/officeart/2005/8/layout/hList3"/>
    <dgm:cxn modelId="{CDA8BA07-F7F7-42D0-9505-4E60ED637B9F}" type="presParOf" srcId="{76782D2D-9EC8-4CD1-B4DA-33D925D0B57A}" destId="{717E001F-4EAF-438C-B511-D4B3FA79465F}" srcOrd="1" destOrd="0" presId="urn:microsoft.com/office/officeart/2005/8/layout/hList3"/>
    <dgm:cxn modelId="{5A9079E2-82D2-4305-8CBE-4AC7794AE08E}" type="presParOf" srcId="{717E001F-4EAF-438C-B511-D4B3FA79465F}" destId="{31FD734A-3232-4B15-BE9C-A353C99D606A}" srcOrd="0" destOrd="0" presId="urn:microsoft.com/office/officeart/2005/8/layout/hList3"/>
    <dgm:cxn modelId="{3B7185FA-D509-4721-9B1B-50E96E190B8F}" type="presParOf" srcId="{717E001F-4EAF-438C-B511-D4B3FA79465F}" destId="{5A69FFB9-A6C8-41C8-B0C5-7878D75B1861}" srcOrd="1" destOrd="0" presId="urn:microsoft.com/office/officeart/2005/8/layout/hList3"/>
    <dgm:cxn modelId="{E275F87E-ECC5-40EE-99E5-2CE109A76382}" type="presParOf" srcId="{717E001F-4EAF-438C-B511-D4B3FA79465F}" destId="{194FC26A-AEF7-4E90-8C28-0D28E7D73A43}" srcOrd="2" destOrd="0" presId="urn:microsoft.com/office/officeart/2005/8/layout/hList3"/>
    <dgm:cxn modelId="{7CDAA644-7D4C-4CA3-BE1F-0B58C8AD9962}" type="presParOf" srcId="{76782D2D-9EC8-4CD1-B4DA-33D925D0B57A}" destId="{E5701CDE-F96C-43FF-B3B3-13E31A6665B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829AF2-0961-4D39-897C-D7BB8C381A1C}">
      <dsp:nvSpPr>
        <dsp:cNvPr id="0" name=""/>
        <dsp:cNvSpPr/>
      </dsp:nvSpPr>
      <dsp:spPr>
        <a:xfrm rot="21300000">
          <a:off x="24380" y="1740235"/>
          <a:ext cx="7896130" cy="904226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F288B-C6B2-4965-B1E1-7B5D48028B71}">
      <dsp:nvSpPr>
        <dsp:cNvPr id="0" name=""/>
        <dsp:cNvSpPr/>
      </dsp:nvSpPr>
      <dsp:spPr>
        <a:xfrm>
          <a:off x="953387" y="219234"/>
          <a:ext cx="2383467" cy="1753879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1A532-7680-46A7-B46E-3B5873B482EC}">
      <dsp:nvSpPr>
        <dsp:cNvPr id="0" name=""/>
        <dsp:cNvSpPr/>
      </dsp:nvSpPr>
      <dsp:spPr>
        <a:xfrm>
          <a:off x="3763145" y="-22844"/>
          <a:ext cx="3437659" cy="1887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Вызовы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(явные или неявные признаки </a:t>
          </a:r>
          <a:r>
            <a:rPr lang="ru-RU" sz="1500" b="1" kern="1200" dirty="0">
              <a:solidFill>
                <a:schemeClr val="tx1"/>
              </a:solidFill>
            </a:rPr>
            <a:t>качественно нового </a:t>
          </a:r>
          <a:r>
            <a:rPr lang="ru-RU" sz="1500" kern="1200" dirty="0"/>
            <a:t>в уже существующей социальной ситуации) </a:t>
          </a:r>
        </a:p>
      </dsp:txBody>
      <dsp:txXfrm>
        <a:off x="3763145" y="-22844"/>
        <a:ext cx="3437659" cy="1887262"/>
      </dsp:txXfrm>
    </dsp:sp>
    <dsp:sp modelId="{72FDD4B3-984A-4994-912A-3CC135B1765B}">
      <dsp:nvSpPr>
        <dsp:cNvPr id="0" name=""/>
        <dsp:cNvSpPr/>
      </dsp:nvSpPr>
      <dsp:spPr>
        <a:xfrm>
          <a:off x="4608037" y="2411583"/>
          <a:ext cx="2383467" cy="1753879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4E2206-3B40-44E0-9B65-EB2F3B3A2ECA}">
      <dsp:nvSpPr>
        <dsp:cNvPr id="0" name=""/>
        <dsp:cNvSpPr/>
      </dsp:nvSpPr>
      <dsp:spPr>
        <a:xfrm>
          <a:off x="1191733" y="2543124"/>
          <a:ext cx="2542365" cy="1841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Изменения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(</a:t>
          </a:r>
          <a:r>
            <a:rPr lang="ru-RU" sz="1600" b="1" kern="1200" dirty="0"/>
            <a:t>обновления</a:t>
          </a:r>
          <a:r>
            <a:rPr lang="ru-RU" sz="1600" kern="1200" dirty="0"/>
            <a:t>, </a:t>
          </a:r>
          <a:r>
            <a:rPr lang="ru-RU" sz="1600" b="1" kern="1200" dirty="0"/>
            <a:t>новшества, нововведения, инновации </a:t>
          </a:r>
          <a:r>
            <a:rPr lang="ru-RU" sz="1600" b="0" kern="1200" dirty="0"/>
            <a:t>в обществе)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</dsp:txBody>
      <dsp:txXfrm>
        <a:off x="1191733" y="2543124"/>
        <a:ext cx="2542365" cy="184157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92448-5DF5-4172-AC2B-280966315891}">
      <dsp:nvSpPr>
        <dsp:cNvPr id="0" name=""/>
        <dsp:cNvSpPr/>
      </dsp:nvSpPr>
      <dsp:spPr>
        <a:xfrm>
          <a:off x="0" y="0"/>
          <a:ext cx="11057207" cy="119012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chemeClr val="bg2"/>
              </a:solidFill>
            </a:rPr>
            <a:t>Техническая направленность</a:t>
          </a:r>
        </a:p>
      </dsp:txBody>
      <dsp:txXfrm>
        <a:off x="0" y="0"/>
        <a:ext cx="11057207" cy="1190126"/>
      </dsp:txXfrm>
    </dsp:sp>
    <dsp:sp modelId="{33209C51-DCEE-48B3-8264-A917CFCCC926}">
      <dsp:nvSpPr>
        <dsp:cNvPr id="0" name=""/>
        <dsp:cNvSpPr/>
      </dsp:nvSpPr>
      <dsp:spPr>
        <a:xfrm>
          <a:off x="1349" y="1190126"/>
          <a:ext cx="2210901" cy="249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Создание искусственно-технических и виртуальных объектов, построенных по законам природы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1349" y="1190126"/>
        <a:ext cx="2210901" cy="2499266"/>
      </dsp:txXfrm>
    </dsp:sp>
    <dsp:sp modelId="{D6D95CD9-F94B-4F83-9F16-BFF366BD32D0}">
      <dsp:nvSpPr>
        <dsp:cNvPr id="0" name=""/>
        <dsp:cNvSpPr/>
      </dsp:nvSpPr>
      <dsp:spPr>
        <a:xfrm>
          <a:off x="2212251" y="1190126"/>
          <a:ext cx="2210901" cy="249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Обработка материалов, электротехника и электроника, системная инженерия, 3</a:t>
          </a:r>
          <a:r>
            <a:rPr lang="en-US" sz="1800" b="1" kern="1200" dirty="0">
              <a:solidFill>
                <a:schemeClr val="bg2"/>
              </a:solidFill>
            </a:rPr>
            <a:t>D-</a:t>
          </a:r>
          <a:r>
            <a:rPr lang="ru-RU" sz="1800" b="1" kern="1200" dirty="0">
              <a:solidFill>
                <a:schemeClr val="bg2"/>
              </a:solidFill>
            </a:rPr>
            <a:t>прототипирование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2212251" y="1190126"/>
        <a:ext cx="2210901" cy="2499266"/>
      </dsp:txXfrm>
    </dsp:sp>
    <dsp:sp modelId="{60C62035-0527-4921-8494-CBF0D727F360}">
      <dsp:nvSpPr>
        <dsp:cNvPr id="0" name=""/>
        <dsp:cNvSpPr/>
      </dsp:nvSpPr>
      <dsp:spPr>
        <a:xfrm>
          <a:off x="4423152" y="1190126"/>
          <a:ext cx="2210901" cy="249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Цифровизация, работа с большими данными, освоение языков программирования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4423152" y="1190126"/>
        <a:ext cx="2210901" cy="2499266"/>
      </dsp:txXfrm>
    </dsp:sp>
    <dsp:sp modelId="{8747A7CC-1995-44CE-B102-E92901D139B2}">
      <dsp:nvSpPr>
        <dsp:cNvPr id="0" name=""/>
        <dsp:cNvSpPr/>
      </dsp:nvSpPr>
      <dsp:spPr>
        <a:xfrm>
          <a:off x="6662199" y="1150038"/>
          <a:ext cx="2210901" cy="249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Машинное обучение, автоматизация и робототехника, технологическое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предпринимательство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</dsp:txBody>
      <dsp:txXfrm>
        <a:off x="6662199" y="1150038"/>
        <a:ext cx="2210901" cy="2499266"/>
      </dsp:txXfrm>
    </dsp:sp>
    <dsp:sp modelId="{931249CE-9958-478F-8879-FBBFE48E2F1B}">
      <dsp:nvSpPr>
        <dsp:cNvPr id="0" name=""/>
        <dsp:cNvSpPr/>
      </dsp:nvSpPr>
      <dsp:spPr>
        <a:xfrm>
          <a:off x="8844955" y="1190126"/>
          <a:ext cx="2210901" cy="249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>
              <a:solidFill>
                <a:schemeClr val="bg2"/>
              </a:solidFill>
            </a:rPr>
            <a:t>Знания в области технических наук, формирование технологической грамотности и инженерного мышления</a:t>
          </a:r>
        </a:p>
      </dsp:txBody>
      <dsp:txXfrm>
        <a:off x="8844955" y="1190126"/>
        <a:ext cx="2210901" cy="2499266"/>
      </dsp:txXfrm>
    </dsp:sp>
    <dsp:sp modelId="{4B2460D2-C4DB-479A-92DE-D6046BC1D53E}">
      <dsp:nvSpPr>
        <dsp:cNvPr id="0" name=""/>
        <dsp:cNvSpPr/>
      </dsp:nvSpPr>
      <dsp:spPr>
        <a:xfrm>
          <a:off x="0" y="3689392"/>
          <a:ext cx="11057207" cy="27769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B5509-CBFD-44BC-BA99-E9B264C8F98F}">
      <dsp:nvSpPr>
        <dsp:cNvPr id="0" name=""/>
        <dsp:cNvSpPr/>
      </dsp:nvSpPr>
      <dsp:spPr>
        <a:xfrm>
          <a:off x="0" y="0"/>
          <a:ext cx="10820400" cy="139922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chemeClr val="bg2"/>
              </a:solidFill>
            </a:rPr>
            <a:t>Художественная направленность</a:t>
          </a:r>
        </a:p>
      </dsp:txBody>
      <dsp:txXfrm>
        <a:off x="0" y="0"/>
        <a:ext cx="10820400" cy="1399222"/>
      </dsp:txXfrm>
    </dsp:sp>
    <dsp:sp modelId="{0DCF0547-AB6F-4136-8BCA-7E83AA96CA34}">
      <dsp:nvSpPr>
        <dsp:cNvPr id="0" name=""/>
        <dsp:cNvSpPr/>
      </dsp:nvSpPr>
      <dsp:spPr>
        <a:xfrm>
          <a:off x="5283" y="1235070"/>
          <a:ext cx="3603277" cy="32666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Содействие эстетическому, нравственному, патриотическому, этнокультурному воспитанию детей путем приобщения к искусству, народному творчеству, художественным ремеслам и промыслам, а также сохранению культурного наследия народов  РФ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у,</a:t>
          </a:r>
        </a:p>
      </dsp:txBody>
      <dsp:txXfrm>
        <a:off x="5283" y="1235070"/>
        <a:ext cx="3603277" cy="3266671"/>
      </dsp:txXfrm>
    </dsp:sp>
    <dsp:sp modelId="{93A3967F-641F-4F2A-A2F9-2DEE44083FAB}">
      <dsp:nvSpPr>
        <dsp:cNvPr id="0" name=""/>
        <dsp:cNvSpPr/>
      </dsp:nvSpPr>
      <dsp:spPr>
        <a:xfrm>
          <a:off x="3608561" y="1235070"/>
          <a:ext cx="3603277" cy="32666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1"/>
              </a:solidFill>
            </a:rPr>
            <a:t>Вовлечение детей в художественную деятельность по разным видам искусства и жанрам художественного творчества при сохранении традиций классического искусства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3608561" y="1235070"/>
        <a:ext cx="3603277" cy="3266671"/>
      </dsp:txXfrm>
    </dsp:sp>
    <dsp:sp modelId="{979E67F2-B732-47B7-9D95-4FFC0060DB25}">
      <dsp:nvSpPr>
        <dsp:cNvPr id="0" name=""/>
        <dsp:cNvSpPr/>
      </dsp:nvSpPr>
      <dsp:spPr>
        <a:xfrm>
          <a:off x="7211838" y="1235070"/>
          <a:ext cx="3603277" cy="32666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chemeClr val="bg2"/>
              </a:solidFill>
            </a:rPr>
            <a:t>Обновление содержания программ художественной направленности и развитие инфраструктуры дополнительного образования,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chemeClr val="bg2"/>
              </a:solidFill>
            </a:rPr>
            <a:t>в том числе с применением цифровых технологий, современных средств коммуникации, оборудования, художественных материалов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70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700" kern="1200" dirty="0"/>
        </a:p>
      </dsp:txBody>
      <dsp:txXfrm>
        <a:off x="7211838" y="1235070"/>
        <a:ext cx="3603277" cy="3266671"/>
      </dsp:txXfrm>
    </dsp:sp>
    <dsp:sp modelId="{5AE68597-A544-46B9-A9BF-7FF792BABD40}">
      <dsp:nvSpPr>
        <dsp:cNvPr id="0" name=""/>
        <dsp:cNvSpPr/>
      </dsp:nvSpPr>
      <dsp:spPr>
        <a:xfrm>
          <a:off x="0" y="4337589"/>
          <a:ext cx="10820400" cy="32648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3EBF27-EAF0-4340-AB7C-B0B066B28F8A}">
      <dsp:nvSpPr>
        <dsp:cNvPr id="0" name=""/>
        <dsp:cNvSpPr/>
      </dsp:nvSpPr>
      <dsp:spPr>
        <a:xfrm>
          <a:off x="0" y="-24801"/>
          <a:ext cx="11173265" cy="13717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chemeClr val="bg2"/>
              </a:solidFill>
            </a:rPr>
            <a:t>Формы организации ДО в школе</a:t>
          </a:r>
        </a:p>
      </dsp:txBody>
      <dsp:txXfrm>
        <a:off x="0" y="-24801"/>
        <a:ext cx="11173265" cy="1371790"/>
      </dsp:txXfrm>
    </dsp:sp>
    <dsp:sp modelId="{06573D1E-E504-4282-92ED-F4A47584F5B1}">
      <dsp:nvSpPr>
        <dsp:cNvPr id="0" name=""/>
        <dsp:cNvSpPr/>
      </dsp:nvSpPr>
      <dsp:spPr>
        <a:xfrm>
          <a:off x="0" y="979317"/>
          <a:ext cx="2793316" cy="36161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Создание на базе общеобразовательных организаций сети технологических кружков для подготовки нового поколения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технологических лидеров, инженеров и ученых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</dsp:txBody>
      <dsp:txXfrm>
        <a:off x="0" y="979317"/>
        <a:ext cx="2793316" cy="3616102"/>
      </dsp:txXfrm>
    </dsp:sp>
    <dsp:sp modelId="{540EB6F1-0D5F-4C58-85F0-F419E7752D25}">
      <dsp:nvSpPr>
        <dsp:cNvPr id="0" name=""/>
        <dsp:cNvSpPr/>
      </dsp:nvSpPr>
      <dsp:spPr>
        <a:xfrm>
          <a:off x="2793316" y="977300"/>
          <a:ext cx="2793316" cy="3620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Создание школьных спортивных клубов и школьных спортивных лиг по видам спорта для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формирования здорового спортивного образа жизни обучающихся </a:t>
          </a:r>
        </a:p>
      </dsp:txBody>
      <dsp:txXfrm>
        <a:off x="2793316" y="977300"/>
        <a:ext cx="2793316" cy="3620135"/>
      </dsp:txXfrm>
    </dsp:sp>
    <dsp:sp modelId="{6A24E453-D280-467C-8AAA-44C4A0A73DA5}">
      <dsp:nvSpPr>
        <dsp:cNvPr id="0" name=""/>
        <dsp:cNvSpPr/>
      </dsp:nvSpPr>
      <dsp:spPr>
        <a:xfrm>
          <a:off x="5586632" y="978308"/>
          <a:ext cx="2793316" cy="3618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bg2"/>
              </a:solidFill>
            </a:rPr>
            <a:t>Создание </a:t>
          </a:r>
          <a:r>
            <a:rPr lang="ru-RU" sz="1800" b="1" kern="1200" dirty="0">
              <a:solidFill>
                <a:schemeClr val="bg2"/>
              </a:solidFill>
            </a:rPr>
            <a:t>школьных музеев, театров, медиацентров </a:t>
          </a:r>
        </a:p>
      </dsp:txBody>
      <dsp:txXfrm>
        <a:off x="5586632" y="978308"/>
        <a:ext cx="2793316" cy="3618118"/>
      </dsp:txXfrm>
    </dsp:sp>
    <dsp:sp modelId="{E5405072-F8CD-45A5-AFBC-F4D886979561}">
      <dsp:nvSpPr>
        <dsp:cNvPr id="0" name=""/>
        <dsp:cNvSpPr/>
      </dsp:nvSpPr>
      <dsp:spPr>
        <a:xfrm>
          <a:off x="8365926" y="1007058"/>
          <a:ext cx="2793316" cy="34899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bg2"/>
              </a:solidFill>
            </a:rPr>
            <a:t>Разработка </a:t>
          </a:r>
          <a:r>
            <a:rPr lang="ru-RU" sz="1600" b="1" kern="1200" dirty="0">
              <a:solidFill>
                <a:schemeClr val="bg2"/>
              </a:solidFill>
            </a:rPr>
            <a:t>экскурсионных и туристических  маршрутов </a:t>
          </a:r>
          <a:r>
            <a:rPr lang="ru-RU" sz="1600" kern="1200" dirty="0">
              <a:solidFill>
                <a:schemeClr val="bg2"/>
              </a:solidFill>
            </a:rPr>
            <a:t>для ознакомления детей с историей, культурой, традициями,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bg2"/>
              </a:solidFill>
            </a:rPr>
            <a:t>природой региона, а также с выдающимися деятелями,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bg2"/>
              </a:solidFill>
            </a:rPr>
            <a:t>внесшими весомый вклад в развитие РФ.</a:t>
          </a:r>
          <a:endParaRPr lang="ru-RU" sz="1500" kern="1200" dirty="0">
            <a:solidFill>
              <a:schemeClr val="bg2"/>
            </a:solidFill>
          </a:endParaRPr>
        </a:p>
      </dsp:txBody>
      <dsp:txXfrm>
        <a:off x="8365926" y="1007058"/>
        <a:ext cx="2793316" cy="3489924"/>
      </dsp:txXfrm>
    </dsp:sp>
    <dsp:sp modelId="{851BC852-FC4E-41E5-A17C-A491AB724D8F}">
      <dsp:nvSpPr>
        <dsp:cNvPr id="0" name=""/>
        <dsp:cNvSpPr/>
      </dsp:nvSpPr>
      <dsp:spPr>
        <a:xfrm>
          <a:off x="0" y="4227747"/>
          <a:ext cx="11173265" cy="32008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EE99F-0E90-4944-9545-FB90064E8210}">
      <dsp:nvSpPr>
        <dsp:cNvPr id="0" name=""/>
        <dsp:cNvSpPr/>
      </dsp:nvSpPr>
      <dsp:spPr>
        <a:xfrm>
          <a:off x="3956640" y="2504449"/>
          <a:ext cx="2738519" cy="2390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2"/>
              </a:solidFill>
            </a:rPr>
            <a:t>Современные образовательные модели</a:t>
          </a:r>
        </a:p>
      </dsp:txBody>
      <dsp:txXfrm>
        <a:off x="4357687" y="2854580"/>
        <a:ext cx="1936425" cy="1690581"/>
      </dsp:txXfrm>
    </dsp:sp>
    <dsp:sp modelId="{289A442A-51B7-45E6-8387-6F5F7ABFBEFB}">
      <dsp:nvSpPr>
        <dsp:cNvPr id="0" name=""/>
        <dsp:cNvSpPr/>
      </dsp:nvSpPr>
      <dsp:spPr>
        <a:xfrm rot="11700000">
          <a:off x="2528062" y="2871471"/>
          <a:ext cx="1629605" cy="6813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1D05E2-878E-45BB-8311-AB413365FB34}">
      <dsp:nvSpPr>
        <dsp:cNvPr id="0" name=""/>
        <dsp:cNvSpPr/>
      </dsp:nvSpPr>
      <dsp:spPr>
        <a:xfrm>
          <a:off x="1114296" y="1955400"/>
          <a:ext cx="2473833" cy="1894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2"/>
              </a:solidFill>
            </a:rPr>
            <a:t>Социальные проекты</a:t>
          </a:r>
        </a:p>
      </dsp:txBody>
      <dsp:txXfrm>
        <a:off x="1169793" y="2010897"/>
        <a:ext cx="2362839" cy="1783816"/>
      </dsp:txXfrm>
    </dsp:sp>
    <dsp:sp modelId="{351F4839-FF22-404D-B4CE-0CE977304221}">
      <dsp:nvSpPr>
        <dsp:cNvPr id="0" name=""/>
        <dsp:cNvSpPr/>
      </dsp:nvSpPr>
      <dsp:spPr>
        <a:xfrm rot="14700000">
          <a:off x="3517515" y="1363731"/>
          <a:ext cx="1755788" cy="6813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32F4B-8405-4D42-8D7F-552FEF91D42E}">
      <dsp:nvSpPr>
        <dsp:cNvPr id="0" name=""/>
        <dsp:cNvSpPr/>
      </dsp:nvSpPr>
      <dsp:spPr>
        <a:xfrm>
          <a:off x="2788353" y="264"/>
          <a:ext cx="2472084" cy="1817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solidFill>
                <a:schemeClr val="bg1"/>
              </a:solidFill>
            </a:rPr>
            <a:t>Хакатоны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2841572" y="53483"/>
        <a:ext cx="2365646" cy="1710603"/>
      </dsp:txXfrm>
    </dsp:sp>
    <dsp:sp modelId="{D4D15CEC-CA64-4FE1-AD05-1DF4E3B3DF30}">
      <dsp:nvSpPr>
        <dsp:cNvPr id="0" name=""/>
        <dsp:cNvSpPr/>
      </dsp:nvSpPr>
      <dsp:spPr>
        <a:xfrm rot="17700000">
          <a:off x="5378497" y="1363731"/>
          <a:ext cx="1755788" cy="6813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CFDF68-3D05-450F-963A-6C2AE2FCFFA2}">
      <dsp:nvSpPr>
        <dsp:cNvPr id="0" name=""/>
        <dsp:cNvSpPr/>
      </dsp:nvSpPr>
      <dsp:spPr>
        <a:xfrm>
          <a:off x="5416154" y="264"/>
          <a:ext cx="2422501" cy="1817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2"/>
              </a:solidFill>
            </a:rPr>
            <a:t>Волонтерство</a:t>
          </a:r>
        </a:p>
      </dsp:txBody>
      <dsp:txXfrm>
        <a:off x="5469373" y="53483"/>
        <a:ext cx="2316063" cy="1710603"/>
      </dsp:txXfrm>
    </dsp:sp>
    <dsp:sp modelId="{72D0E92C-C9F3-497C-AD96-D5029EA9CDE1}">
      <dsp:nvSpPr>
        <dsp:cNvPr id="0" name=""/>
        <dsp:cNvSpPr/>
      </dsp:nvSpPr>
      <dsp:spPr>
        <a:xfrm rot="20700000">
          <a:off x="6520939" y="2885542"/>
          <a:ext cx="1629605" cy="68139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E8103-78BC-4518-83A0-0470BBBAB7D6}">
      <dsp:nvSpPr>
        <dsp:cNvPr id="0" name=""/>
        <dsp:cNvSpPr/>
      </dsp:nvSpPr>
      <dsp:spPr>
        <a:xfrm>
          <a:off x="6895072" y="1880729"/>
          <a:ext cx="2811030" cy="2044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2"/>
              </a:solidFill>
            </a:rPr>
            <a:t>Дискуссионные и исследовательские клубы</a:t>
          </a:r>
        </a:p>
      </dsp:txBody>
      <dsp:txXfrm>
        <a:off x="6954943" y="1940600"/>
        <a:ext cx="2691288" cy="192441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994FF4-FDBF-410A-8629-5350E63015D5}">
      <dsp:nvSpPr>
        <dsp:cNvPr id="0" name=""/>
        <dsp:cNvSpPr/>
      </dsp:nvSpPr>
      <dsp:spPr>
        <a:xfrm>
          <a:off x="781811" y="0"/>
          <a:ext cx="8860536" cy="393980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441AEE-FBE8-457B-B71F-CCEFE1CDB3A6}">
      <dsp:nvSpPr>
        <dsp:cNvPr id="0" name=""/>
        <dsp:cNvSpPr/>
      </dsp:nvSpPr>
      <dsp:spPr>
        <a:xfrm>
          <a:off x="353240" y="1181942"/>
          <a:ext cx="3127248" cy="1575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>
              <a:solidFill>
                <a:schemeClr val="bg2"/>
              </a:solidFill>
            </a:rPr>
            <a:t>Модули  школы (формальное образование)</a:t>
          </a:r>
        </a:p>
      </dsp:txBody>
      <dsp:txXfrm>
        <a:off x="430170" y="1258872"/>
        <a:ext cx="2973388" cy="1422063"/>
      </dsp:txXfrm>
    </dsp:sp>
    <dsp:sp modelId="{1CAF1DEC-EB76-44F1-97D6-D37754A03FEF}">
      <dsp:nvSpPr>
        <dsp:cNvPr id="0" name=""/>
        <dsp:cNvSpPr/>
      </dsp:nvSpPr>
      <dsp:spPr>
        <a:xfrm>
          <a:off x="3648456" y="1181942"/>
          <a:ext cx="3127248" cy="1575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>
              <a:solidFill>
                <a:schemeClr val="bg1"/>
              </a:solidFill>
            </a:rPr>
            <a:t>Модули ОДО (неформальное образование)</a:t>
          </a:r>
        </a:p>
      </dsp:txBody>
      <dsp:txXfrm>
        <a:off x="3725386" y="1258872"/>
        <a:ext cx="2973388" cy="1422063"/>
      </dsp:txXfrm>
    </dsp:sp>
    <dsp:sp modelId="{25E63200-4C14-465E-9E71-955FA2CA5F1F}">
      <dsp:nvSpPr>
        <dsp:cNvPr id="0" name=""/>
        <dsp:cNvSpPr/>
      </dsp:nvSpPr>
      <dsp:spPr>
        <a:xfrm>
          <a:off x="6943671" y="1181942"/>
          <a:ext cx="3127248" cy="1575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>
              <a:solidFill>
                <a:schemeClr val="bg2"/>
              </a:solidFill>
            </a:rPr>
            <a:t>Модули  ДО других организаций (неформальное и </a:t>
          </a:r>
          <a:r>
            <a:rPr lang="ru-RU" sz="1900" b="1" kern="1200" dirty="0" err="1">
              <a:solidFill>
                <a:schemeClr val="bg2"/>
              </a:solidFill>
            </a:rPr>
            <a:t>информальное</a:t>
          </a:r>
          <a:r>
            <a:rPr lang="ru-RU" sz="1900" b="1" kern="1200" dirty="0">
              <a:solidFill>
                <a:schemeClr val="bg2"/>
              </a:solidFill>
            </a:rPr>
            <a:t> образование)</a:t>
          </a:r>
        </a:p>
      </dsp:txBody>
      <dsp:txXfrm>
        <a:off x="7020601" y="1258872"/>
        <a:ext cx="2973388" cy="1422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56A5A-1CAF-4F70-A34D-1503A8149958}">
      <dsp:nvSpPr>
        <dsp:cNvPr id="0" name=""/>
        <dsp:cNvSpPr/>
      </dsp:nvSpPr>
      <dsp:spPr>
        <a:xfrm>
          <a:off x="72011" y="360042"/>
          <a:ext cx="2274263" cy="3179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Идеи, ценности, приоритеты </a:t>
          </a:r>
          <a:r>
            <a:rPr lang="ru-RU" sz="1800" kern="1200" dirty="0"/>
            <a:t>(концепции)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Механизмы </a:t>
          </a:r>
          <a:r>
            <a:rPr lang="ru-RU" sz="1800" kern="1200" dirty="0"/>
            <a:t>реализации (программы)</a:t>
          </a:r>
        </a:p>
      </dsp:txBody>
      <dsp:txXfrm>
        <a:off x="138622" y="426653"/>
        <a:ext cx="2141041" cy="2364806"/>
      </dsp:txXfrm>
    </dsp:sp>
    <dsp:sp modelId="{3BAAC513-9EF8-4F34-ACDD-1317B1C382DE}">
      <dsp:nvSpPr>
        <dsp:cNvPr id="0" name=""/>
        <dsp:cNvSpPr/>
      </dsp:nvSpPr>
      <dsp:spPr>
        <a:xfrm>
          <a:off x="392799" y="1499170"/>
          <a:ext cx="2659819" cy="2659819"/>
        </a:xfrm>
        <a:prstGeom prst="leftCircularArrow">
          <a:avLst>
            <a:gd name="adj1" fmla="val 2209"/>
            <a:gd name="adj2" fmla="val 265944"/>
            <a:gd name="adj3" fmla="val 1732935"/>
            <a:gd name="adj4" fmla="val 8715970"/>
            <a:gd name="adj5" fmla="val 257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BE4C9-F11D-44B6-8766-90353D70D003}">
      <dsp:nvSpPr>
        <dsp:cNvPr id="0" name=""/>
        <dsp:cNvSpPr/>
      </dsp:nvSpPr>
      <dsp:spPr>
        <a:xfrm>
          <a:off x="384761" y="2545194"/>
          <a:ext cx="2074479" cy="756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</a:rPr>
            <a:t>Образовательная политика</a:t>
          </a:r>
        </a:p>
      </dsp:txBody>
      <dsp:txXfrm>
        <a:off x="406913" y="2567346"/>
        <a:ext cx="2030175" cy="712009"/>
      </dsp:txXfrm>
    </dsp:sp>
    <dsp:sp modelId="{1F34046F-63F6-4193-B642-A164C6BAAB7D}">
      <dsp:nvSpPr>
        <dsp:cNvPr id="0" name=""/>
        <dsp:cNvSpPr/>
      </dsp:nvSpPr>
      <dsp:spPr>
        <a:xfrm>
          <a:off x="2856910" y="250952"/>
          <a:ext cx="2243009" cy="3698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2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Самоопределение  </a:t>
          </a:r>
          <a:r>
            <a:rPr lang="ru-RU" sz="1400" b="0" kern="1200" dirty="0"/>
            <a:t>(</a:t>
          </a:r>
          <a:r>
            <a:rPr lang="ru-RU" altLang="ru-RU" sz="1400" b="0" kern="1200" dirty="0"/>
            <a:t>умение принимать решения </a:t>
          </a:r>
          <a:r>
            <a:rPr lang="ru-RU" altLang="ru-RU" sz="1400" kern="1200" dirty="0"/>
            <a:t>в различных ситуациях выбора</a:t>
          </a:r>
          <a:r>
            <a:rPr lang="ru-RU" altLang="ru-RU" sz="1400" b="0" kern="1200" dirty="0"/>
            <a:t>) </a:t>
          </a:r>
          <a:r>
            <a:rPr lang="ru-RU" sz="1400" b="0" kern="1200" dirty="0"/>
            <a:t>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Компетентность </a:t>
          </a:r>
          <a:r>
            <a:rPr lang="ru-RU" sz="1400" kern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(</a:t>
          </a:r>
          <a:r>
            <a:rPr lang="ru-RU" sz="1400" kern="1200" dirty="0" err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знаниевые</a:t>
          </a:r>
          <a:r>
            <a:rPr lang="ru-RU" sz="1400" kern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, деятельностные, </a:t>
          </a:r>
          <a:r>
            <a:rPr lang="ru-RU" sz="1400" kern="1200" dirty="0" err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отношенческие</a:t>
          </a:r>
          <a:r>
            <a:rPr lang="ru-RU" sz="1400" kern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  компоненты)</a:t>
          </a:r>
          <a:endParaRPr lang="ru-RU" sz="1400" kern="1200" dirty="0"/>
        </a:p>
      </dsp:txBody>
      <dsp:txXfrm>
        <a:off x="2922605" y="1109225"/>
        <a:ext cx="2111619" cy="2774732"/>
      </dsp:txXfrm>
    </dsp:sp>
    <dsp:sp modelId="{338A2DEE-317C-4660-A0A8-46FC437145E0}">
      <dsp:nvSpPr>
        <dsp:cNvPr id="0" name=""/>
        <dsp:cNvSpPr/>
      </dsp:nvSpPr>
      <dsp:spPr>
        <a:xfrm>
          <a:off x="3582958" y="-98129"/>
          <a:ext cx="3410488" cy="3410488"/>
        </a:xfrm>
        <a:prstGeom prst="circularArrow">
          <a:avLst>
            <a:gd name="adj1" fmla="val 1723"/>
            <a:gd name="adj2" fmla="val 205117"/>
            <a:gd name="adj3" fmla="val 20243702"/>
            <a:gd name="adj4" fmla="val 13199841"/>
            <a:gd name="adj5" fmla="val 20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A5922-2D69-4C67-A627-8B8B2FBCC16A}">
      <dsp:nvSpPr>
        <dsp:cNvPr id="0" name=""/>
        <dsp:cNvSpPr/>
      </dsp:nvSpPr>
      <dsp:spPr>
        <a:xfrm>
          <a:off x="3163521" y="551980"/>
          <a:ext cx="1734204" cy="10437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</a:rPr>
            <a:t>Новые цели и результаты  </a:t>
          </a:r>
        </a:p>
      </dsp:txBody>
      <dsp:txXfrm>
        <a:off x="3194091" y="582550"/>
        <a:ext cx="1673064" cy="982587"/>
      </dsp:txXfrm>
    </dsp:sp>
    <dsp:sp modelId="{51C3AB20-D6E3-4E31-AB5F-838655FA5E31}">
      <dsp:nvSpPr>
        <dsp:cNvPr id="0" name=""/>
        <dsp:cNvSpPr/>
      </dsp:nvSpPr>
      <dsp:spPr>
        <a:xfrm>
          <a:off x="5233175" y="288029"/>
          <a:ext cx="3564650" cy="35649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+mj-lt"/>
              <a:ea typeface="Calibri" panose="020F0502020204030204" pitchFamily="34" charset="0"/>
            </a:rPr>
            <a:t>Опыт</a:t>
          </a:r>
          <a:r>
            <a:rPr lang="ru-RU" sz="1200" b="1" kern="1200" dirty="0">
              <a:effectLst/>
              <a:latin typeface="+mj-lt"/>
              <a:ea typeface="Calibri" panose="020F0502020204030204" pitchFamily="34" charset="0"/>
            </a:rPr>
            <a:t> </a:t>
          </a:r>
          <a:r>
            <a:rPr lang="ru-RU" sz="1200" kern="1200" dirty="0">
              <a:effectLst/>
              <a:latin typeface="+mj-lt"/>
              <a:ea typeface="Calibri" panose="020F0502020204030204" pitchFamily="34" charset="0"/>
            </a:rPr>
            <a:t>познавательной деятельности –знания;</a:t>
          </a:r>
          <a:endParaRPr lang="ru-RU" sz="1200" kern="1200" dirty="0">
            <a:latin typeface="+mj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+mj-lt"/>
              <a:ea typeface="Calibri" panose="020F0502020204030204" pitchFamily="34" charset="0"/>
            </a:rPr>
            <a:t>опыт осуществления известных способов деятельности  -действия по образцу;</a:t>
          </a:r>
          <a:endParaRPr lang="ru-RU" sz="1200" kern="1200" dirty="0">
            <a:latin typeface="+mj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latin typeface="+mj-lt"/>
            </a:rPr>
            <a:t>опыт осуществления универсальных учебных действий;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+mj-lt"/>
              <a:ea typeface="Calibri" panose="020F0502020204030204" pitchFamily="34" charset="0"/>
            </a:rPr>
            <a:t>опыт творческой</a:t>
          </a:r>
          <a:r>
            <a:rPr lang="ru-RU" sz="1200" b="1" kern="1200" dirty="0">
              <a:effectLst/>
              <a:latin typeface="+mj-lt"/>
              <a:ea typeface="Calibri" panose="020F0502020204030204" pitchFamily="34" charset="0"/>
            </a:rPr>
            <a:t> </a:t>
          </a:r>
          <a:r>
            <a:rPr lang="ru-RU" sz="1200" kern="1200" dirty="0">
              <a:effectLst/>
              <a:latin typeface="+mj-lt"/>
              <a:ea typeface="Calibri" panose="020F0502020204030204" pitchFamily="34" charset="0"/>
            </a:rPr>
            <a:t>деятельности – нестандартные решения;</a:t>
          </a:r>
          <a:endParaRPr lang="ru-RU" sz="1200" kern="1200" dirty="0">
            <a:latin typeface="+mj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effectLst/>
              <a:latin typeface="+mj-lt"/>
              <a:ea typeface="Calibri" panose="020F0502020204030204" pitchFamily="34" charset="0"/>
            </a:rPr>
            <a:t>опыт осуществления эмоционально – ценностных отношений – личностные ориентации.</a:t>
          </a:r>
          <a:endParaRPr lang="ru-RU" sz="1200" kern="1200" dirty="0">
            <a:latin typeface="+mj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000" kern="1200" dirty="0"/>
        </a:p>
      </dsp:txBody>
      <dsp:txXfrm>
        <a:off x="5315214" y="370068"/>
        <a:ext cx="3400572" cy="2636950"/>
      </dsp:txXfrm>
    </dsp:sp>
    <dsp:sp modelId="{9FC59A28-01D7-43B3-B58F-B77AC6B9F9F5}">
      <dsp:nvSpPr>
        <dsp:cNvPr id="0" name=""/>
        <dsp:cNvSpPr/>
      </dsp:nvSpPr>
      <dsp:spPr>
        <a:xfrm>
          <a:off x="6183453" y="2938915"/>
          <a:ext cx="2417420" cy="7104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bg1"/>
              </a:solidFill>
            </a:rPr>
            <a:t>Требования к содержанию образования</a:t>
          </a:r>
        </a:p>
      </dsp:txBody>
      <dsp:txXfrm>
        <a:off x="6204261" y="2959723"/>
        <a:ext cx="2375804" cy="668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8E4B2-7E5E-4E8D-950E-E0A73C4EAAAB}">
      <dsp:nvSpPr>
        <dsp:cNvPr id="0" name=""/>
        <dsp:cNvSpPr/>
      </dsp:nvSpPr>
      <dsp:spPr>
        <a:xfrm>
          <a:off x="807801" y="1256061"/>
          <a:ext cx="2756803" cy="21581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Ценностная основа, методологическая рамка</a:t>
          </a:r>
        </a:p>
      </dsp:txBody>
      <dsp:txXfrm>
        <a:off x="1211525" y="1572120"/>
        <a:ext cx="1949355" cy="1526071"/>
      </dsp:txXfrm>
    </dsp:sp>
    <dsp:sp modelId="{523DDF6B-9FD2-48B9-9E33-D1BA25667760}">
      <dsp:nvSpPr>
        <dsp:cNvPr id="0" name=""/>
        <dsp:cNvSpPr/>
      </dsp:nvSpPr>
      <dsp:spPr>
        <a:xfrm>
          <a:off x="1249859" y="105362"/>
          <a:ext cx="1872686" cy="1238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Содержание образования</a:t>
          </a:r>
        </a:p>
      </dsp:txBody>
      <dsp:txXfrm>
        <a:off x="1524108" y="286668"/>
        <a:ext cx="1324188" cy="875421"/>
      </dsp:txXfrm>
    </dsp:sp>
    <dsp:sp modelId="{FF984E8C-452A-4BB6-83DB-C2F10E7F8B88}">
      <dsp:nvSpPr>
        <dsp:cNvPr id="0" name=""/>
        <dsp:cNvSpPr/>
      </dsp:nvSpPr>
      <dsp:spPr>
        <a:xfrm>
          <a:off x="3099126" y="1218382"/>
          <a:ext cx="1238033" cy="1238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Цифровизация</a:t>
          </a:r>
        </a:p>
      </dsp:txBody>
      <dsp:txXfrm>
        <a:off x="3280432" y="1399688"/>
        <a:ext cx="875421" cy="875421"/>
      </dsp:txXfrm>
    </dsp:sp>
    <dsp:sp modelId="{59EECE0C-2ADF-444D-A212-A1703FD723F3}">
      <dsp:nvSpPr>
        <dsp:cNvPr id="0" name=""/>
        <dsp:cNvSpPr/>
      </dsp:nvSpPr>
      <dsp:spPr>
        <a:xfrm>
          <a:off x="2513977" y="3019285"/>
          <a:ext cx="1238033" cy="1238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Кадры</a:t>
          </a:r>
        </a:p>
      </dsp:txBody>
      <dsp:txXfrm>
        <a:off x="2695283" y="3200591"/>
        <a:ext cx="875421" cy="875421"/>
      </dsp:txXfrm>
    </dsp:sp>
    <dsp:sp modelId="{E8887E39-A89C-4BF4-9E1D-B186715D997E}">
      <dsp:nvSpPr>
        <dsp:cNvPr id="0" name=""/>
        <dsp:cNvSpPr/>
      </dsp:nvSpPr>
      <dsp:spPr>
        <a:xfrm>
          <a:off x="620395" y="3019285"/>
          <a:ext cx="1238033" cy="12380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Финансы и экономика</a:t>
          </a:r>
        </a:p>
      </dsp:txBody>
      <dsp:txXfrm>
        <a:off x="801701" y="3200591"/>
        <a:ext cx="875421" cy="875421"/>
      </dsp:txXfrm>
    </dsp:sp>
    <dsp:sp modelId="{C9684269-4CAA-4190-BE83-284DCA10EAC0}">
      <dsp:nvSpPr>
        <dsp:cNvPr id="0" name=""/>
        <dsp:cNvSpPr/>
      </dsp:nvSpPr>
      <dsp:spPr>
        <a:xfrm>
          <a:off x="-32418" y="1184645"/>
          <a:ext cx="1373363" cy="13055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Оценка качества</a:t>
          </a:r>
        </a:p>
      </dsp:txBody>
      <dsp:txXfrm>
        <a:off x="168706" y="1375832"/>
        <a:ext cx="971115" cy="9231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6DB1B-1140-4A4A-9F8B-0933A879EE62}">
      <dsp:nvSpPr>
        <dsp:cNvPr id="0" name=""/>
        <dsp:cNvSpPr/>
      </dsp:nvSpPr>
      <dsp:spPr>
        <a:xfrm>
          <a:off x="1374" y="0"/>
          <a:ext cx="3572991" cy="45022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Инфраструктура</a:t>
          </a:r>
        </a:p>
      </dsp:txBody>
      <dsp:txXfrm>
        <a:off x="1374" y="0"/>
        <a:ext cx="3572991" cy="1350689"/>
      </dsp:txXfrm>
    </dsp:sp>
    <dsp:sp modelId="{937B40BA-C2B1-48FA-A570-A66DA03CCB12}">
      <dsp:nvSpPr>
        <dsp:cNvPr id="0" name=""/>
        <dsp:cNvSpPr/>
      </dsp:nvSpPr>
      <dsp:spPr>
        <a:xfrm>
          <a:off x="431848" y="1381770"/>
          <a:ext cx="2858393" cy="1357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Единое </a:t>
          </a:r>
          <a:r>
            <a:rPr lang="ru-RU" sz="1400" b="1" kern="1200" dirty="0">
              <a:solidFill>
                <a:schemeClr val="bg2"/>
              </a:solidFill>
            </a:rPr>
            <a:t>открытое образовательное пространство</a:t>
          </a:r>
        </a:p>
      </dsp:txBody>
      <dsp:txXfrm>
        <a:off x="471608" y="1421530"/>
        <a:ext cx="2778873" cy="1277984"/>
      </dsp:txXfrm>
    </dsp:sp>
    <dsp:sp modelId="{B145AA06-3EB2-4CD9-A932-78953088C185}">
      <dsp:nvSpPr>
        <dsp:cNvPr id="0" name=""/>
        <dsp:cNvSpPr/>
      </dsp:nvSpPr>
      <dsp:spPr>
        <a:xfrm>
          <a:off x="346639" y="2870232"/>
          <a:ext cx="2858393" cy="1357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</a:rPr>
            <a:t>Интеграция общего и дополнительного образования («школа полного дня»)</a:t>
          </a:r>
        </a:p>
      </dsp:txBody>
      <dsp:txXfrm>
        <a:off x="386399" y="2909992"/>
        <a:ext cx="2778873" cy="1277984"/>
      </dsp:txXfrm>
    </dsp:sp>
    <dsp:sp modelId="{28647CE8-C6CA-4EDF-B1CE-C5365260AC6A}">
      <dsp:nvSpPr>
        <dsp:cNvPr id="0" name=""/>
        <dsp:cNvSpPr/>
      </dsp:nvSpPr>
      <dsp:spPr>
        <a:xfrm>
          <a:off x="3842339" y="0"/>
          <a:ext cx="3572991" cy="45022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Содержание</a:t>
          </a:r>
        </a:p>
      </dsp:txBody>
      <dsp:txXfrm>
        <a:off x="3842339" y="0"/>
        <a:ext cx="3572991" cy="1350689"/>
      </dsp:txXfrm>
    </dsp:sp>
    <dsp:sp modelId="{CED36B00-BBA0-4A6B-A25D-E203F13C0E9F}">
      <dsp:nvSpPr>
        <dsp:cNvPr id="0" name=""/>
        <dsp:cNvSpPr/>
      </dsp:nvSpPr>
      <dsp:spPr>
        <a:xfrm>
          <a:off x="4199638" y="1351918"/>
          <a:ext cx="2858393" cy="5587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</a:rPr>
            <a:t>Обновление содержания и методов обучения </a:t>
          </a:r>
        </a:p>
      </dsp:txBody>
      <dsp:txXfrm>
        <a:off x="4216003" y="1368283"/>
        <a:ext cx="2825663" cy="526020"/>
      </dsp:txXfrm>
    </dsp:sp>
    <dsp:sp modelId="{3C8B2586-2723-47D0-AB8C-16BBB6D27D19}">
      <dsp:nvSpPr>
        <dsp:cNvPr id="0" name=""/>
        <dsp:cNvSpPr/>
      </dsp:nvSpPr>
      <dsp:spPr>
        <a:xfrm>
          <a:off x="4199638" y="2037515"/>
          <a:ext cx="2858393" cy="100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Организация воспитательной деятельности на основе социокультурных, духовно-нравственных ценностей российского общества и  государства.</a:t>
          </a:r>
        </a:p>
      </dsp:txBody>
      <dsp:txXfrm>
        <a:off x="4229164" y="2067041"/>
        <a:ext cx="2799341" cy="949053"/>
      </dsp:txXfrm>
    </dsp:sp>
    <dsp:sp modelId="{0F6EC822-5E5C-4005-92E6-55244A0F6D40}">
      <dsp:nvSpPr>
        <dsp:cNvPr id="0" name=""/>
        <dsp:cNvSpPr/>
      </dsp:nvSpPr>
      <dsp:spPr>
        <a:xfrm>
          <a:off x="4199638" y="3193759"/>
          <a:ext cx="2858393" cy="1103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Содействие в разработке и внедрению современных </a:t>
          </a:r>
          <a:r>
            <a:rPr lang="ru-RU" sz="1200" b="1" kern="1200" dirty="0" err="1">
              <a:solidFill>
                <a:schemeClr val="bg1"/>
              </a:solidFill>
            </a:rPr>
            <a:t>учебно</a:t>
          </a:r>
          <a:r>
            <a:rPr lang="ru-RU" sz="1200" b="1" kern="1200" dirty="0">
              <a:solidFill>
                <a:schemeClr val="bg1"/>
              </a:solidFill>
            </a:rPr>
            <a:t> -методических комплексов, в том числе цифровых, по всем направленностям дополнительного образования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 dirty="0"/>
        </a:p>
      </dsp:txBody>
      <dsp:txXfrm>
        <a:off x="4231958" y="3226079"/>
        <a:ext cx="2793753" cy="1038844"/>
      </dsp:txXfrm>
    </dsp:sp>
    <dsp:sp modelId="{86616A86-1ACA-4809-B8B6-3DAB411EADB3}">
      <dsp:nvSpPr>
        <dsp:cNvPr id="0" name=""/>
        <dsp:cNvSpPr/>
      </dsp:nvSpPr>
      <dsp:spPr>
        <a:xfrm>
          <a:off x="7683305" y="0"/>
          <a:ext cx="3572991" cy="45022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/>
            <a:t>Управление</a:t>
          </a:r>
        </a:p>
      </dsp:txBody>
      <dsp:txXfrm>
        <a:off x="7683305" y="0"/>
        <a:ext cx="3572991" cy="1350689"/>
      </dsp:txXfrm>
    </dsp:sp>
    <dsp:sp modelId="{F1254023-9F38-40D3-A4C1-3664E3A37236}">
      <dsp:nvSpPr>
        <dsp:cNvPr id="0" name=""/>
        <dsp:cNvSpPr/>
      </dsp:nvSpPr>
      <dsp:spPr>
        <a:xfrm>
          <a:off x="8040604" y="1352008"/>
          <a:ext cx="2858393" cy="1357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</a:rPr>
            <a:t>Система персонифицированного учета и  финансирования в рамках целевой модели</a:t>
          </a:r>
        </a:p>
      </dsp:txBody>
      <dsp:txXfrm>
        <a:off x="8080364" y="1391768"/>
        <a:ext cx="2778873" cy="1277984"/>
      </dsp:txXfrm>
    </dsp:sp>
    <dsp:sp modelId="{925C3726-D105-433E-84E5-50F538713220}">
      <dsp:nvSpPr>
        <dsp:cNvPr id="0" name=""/>
        <dsp:cNvSpPr/>
      </dsp:nvSpPr>
      <dsp:spPr>
        <a:xfrm>
          <a:off x="8040604" y="2918359"/>
          <a:ext cx="2858393" cy="1357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bg1"/>
              </a:solidFill>
            </a:rPr>
            <a:t>Формирование механизмов преемственности и непрерывности образовательных траекторий в общем, дополнительном, среднем и высшем профессиональном образовании </a:t>
          </a:r>
        </a:p>
      </dsp:txBody>
      <dsp:txXfrm>
        <a:off x="8080364" y="2958119"/>
        <a:ext cx="2778873" cy="12779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CE24A-BBD0-4D63-A8E1-3CB1D8D3ECFB}">
      <dsp:nvSpPr>
        <dsp:cNvPr id="0" name=""/>
        <dsp:cNvSpPr/>
      </dsp:nvSpPr>
      <dsp:spPr>
        <a:xfrm>
          <a:off x="31859" y="548094"/>
          <a:ext cx="2639416" cy="15836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открытость</a:t>
          </a:r>
        </a:p>
      </dsp:txBody>
      <dsp:txXfrm>
        <a:off x="31859" y="548094"/>
        <a:ext cx="2639416" cy="1583649"/>
      </dsp:txXfrm>
    </dsp:sp>
    <dsp:sp modelId="{22A51A69-FA35-4D39-9801-6788543FFAE0}">
      <dsp:nvSpPr>
        <dsp:cNvPr id="0" name=""/>
        <dsp:cNvSpPr/>
      </dsp:nvSpPr>
      <dsp:spPr>
        <a:xfrm>
          <a:off x="2906685" y="576616"/>
          <a:ext cx="2639416" cy="15836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2"/>
              </a:solidFill>
            </a:rPr>
            <a:t>вариативность</a:t>
          </a:r>
        </a:p>
      </dsp:txBody>
      <dsp:txXfrm>
        <a:off x="2906685" y="576616"/>
        <a:ext cx="2639416" cy="1583649"/>
      </dsp:txXfrm>
    </dsp:sp>
    <dsp:sp modelId="{2FBEB86B-3D80-4C89-953E-3797086D537E}">
      <dsp:nvSpPr>
        <dsp:cNvPr id="0" name=""/>
        <dsp:cNvSpPr/>
      </dsp:nvSpPr>
      <dsp:spPr>
        <a:xfrm>
          <a:off x="5867081" y="605137"/>
          <a:ext cx="2639416" cy="15836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инклюзивность</a:t>
          </a:r>
        </a:p>
      </dsp:txBody>
      <dsp:txXfrm>
        <a:off x="5867081" y="605137"/>
        <a:ext cx="2639416" cy="1583649"/>
      </dsp:txXfrm>
    </dsp:sp>
    <dsp:sp modelId="{11037562-1C83-4028-A776-502F280EAE8D}">
      <dsp:nvSpPr>
        <dsp:cNvPr id="0" name=""/>
        <dsp:cNvSpPr/>
      </dsp:nvSpPr>
      <dsp:spPr>
        <a:xfrm>
          <a:off x="8713401" y="576616"/>
          <a:ext cx="2639416" cy="15836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solidFill>
                <a:schemeClr val="bg1"/>
              </a:solidFill>
            </a:rPr>
            <a:t>клиентоцентричность</a:t>
          </a:r>
          <a:endParaRPr lang="ru-RU" sz="1600" b="1" kern="1200" dirty="0">
            <a:solidFill>
              <a:schemeClr val="bg1"/>
            </a:solidFill>
          </a:endParaRPr>
        </a:p>
      </dsp:txBody>
      <dsp:txXfrm>
        <a:off x="8713401" y="576616"/>
        <a:ext cx="2639416" cy="1583649"/>
      </dsp:txXfrm>
    </dsp:sp>
    <dsp:sp modelId="{2A7A7E03-7263-4A8F-B076-95BA7838FCEF}">
      <dsp:nvSpPr>
        <dsp:cNvPr id="0" name=""/>
        <dsp:cNvSpPr/>
      </dsp:nvSpPr>
      <dsp:spPr>
        <a:xfrm>
          <a:off x="1087480" y="2424207"/>
          <a:ext cx="3031607" cy="1965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1"/>
              </a:solidFill>
            </a:rPr>
            <a:t>ориентация  программ на многоукладность экономики и быта народов и этносов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</dsp:txBody>
      <dsp:txXfrm>
        <a:off x="1087480" y="2424207"/>
        <a:ext cx="3031607" cy="1965071"/>
      </dsp:txXfrm>
    </dsp:sp>
    <dsp:sp modelId="{A163FF3A-F384-441C-97C8-BFC41D6714EE}">
      <dsp:nvSpPr>
        <dsp:cNvPr id="0" name=""/>
        <dsp:cNvSpPr/>
      </dsp:nvSpPr>
      <dsp:spPr>
        <a:xfrm>
          <a:off x="4383029" y="2461550"/>
          <a:ext cx="2639416" cy="1890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2"/>
              </a:solidFill>
            </a:rPr>
            <a:t>преемственность</a:t>
          </a:r>
        </a:p>
      </dsp:txBody>
      <dsp:txXfrm>
        <a:off x="4383029" y="2461550"/>
        <a:ext cx="2639416" cy="1890387"/>
      </dsp:txXfrm>
    </dsp:sp>
    <dsp:sp modelId="{185B7E0C-479A-4950-9F1F-54E9684600B8}">
      <dsp:nvSpPr>
        <dsp:cNvPr id="0" name=""/>
        <dsp:cNvSpPr/>
      </dsp:nvSpPr>
      <dsp:spPr>
        <a:xfrm>
          <a:off x="7286387" y="2433028"/>
          <a:ext cx="2982276" cy="19474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2"/>
              </a:solidFill>
            </a:rPr>
            <a:t>практико-ориентированность</a:t>
          </a:r>
        </a:p>
      </dsp:txBody>
      <dsp:txXfrm>
        <a:off x="7286387" y="2433028"/>
        <a:ext cx="2982276" cy="19474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C3A4C-038F-4533-BD3B-68EC2931C01F}">
      <dsp:nvSpPr>
        <dsp:cNvPr id="0" name=""/>
        <dsp:cNvSpPr/>
      </dsp:nvSpPr>
      <dsp:spPr>
        <a:xfrm>
          <a:off x="0" y="0"/>
          <a:ext cx="11380762" cy="119038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chemeClr val="bg1"/>
              </a:solidFill>
            </a:rPr>
            <a:t>Социально-гуманитарная направленность</a:t>
          </a:r>
        </a:p>
      </dsp:txBody>
      <dsp:txXfrm>
        <a:off x="0" y="0"/>
        <a:ext cx="11380762" cy="1190383"/>
      </dsp:txXfrm>
    </dsp:sp>
    <dsp:sp modelId="{74F3109E-BEA3-4F81-BEB1-5CB967B16F79}">
      <dsp:nvSpPr>
        <dsp:cNvPr id="0" name=""/>
        <dsp:cNvSpPr/>
      </dsp:nvSpPr>
      <dsp:spPr>
        <a:xfrm>
          <a:off x="1389" y="1190383"/>
          <a:ext cx="2275596" cy="2499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Практики глобального, регионального и локального развития общества,  культуры межнационального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общения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</dsp:txBody>
      <dsp:txXfrm>
        <a:off x="1389" y="1190383"/>
        <a:ext cx="2275596" cy="2499805"/>
      </dsp:txXfrm>
    </dsp:sp>
    <dsp:sp modelId="{CA4F29A8-AB14-4579-BB2A-10A6F7550013}">
      <dsp:nvSpPr>
        <dsp:cNvPr id="0" name=""/>
        <dsp:cNvSpPr/>
      </dsp:nvSpPr>
      <dsp:spPr>
        <a:xfrm>
          <a:off x="2324250" y="1164110"/>
          <a:ext cx="2275596" cy="2499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Практики развития лидерских качеств</a:t>
          </a:r>
        </a:p>
      </dsp:txBody>
      <dsp:txXfrm>
        <a:off x="2324250" y="1164110"/>
        <a:ext cx="2275596" cy="2499805"/>
      </dsp:txXfrm>
    </dsp:sp>
    <dsp:sp modelId="{387132DA-28EC-454F-A0AF-124E1A42E261}">
      <dsp:nvSpPr>
        <dsp:cNvPr id="0" name=""/>
        <dsp:cNvSpPr/>
      </dsp:nvSpPr>
      <dsp:spPr>
        <a:xfrm>
          <a:off x="4576908" y="1217781"/>
          <a:ext cx="2275596" cy="2492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Практики  финансовой, правовой и медиа-грамотности, предпринимательской деятельности, в том числе с применением игровых форматов и технологий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 dirty="0"/>
        </a:p>
      </dsp:txBody>
      <dsp:txXfrm>
        <a:off x="4576908" y="1217781"/>
        <a:ext cx="2275596" cy="2492855"/>
      </dsp:txXfrm>
    </dsp:sp>
    <dsp:sp modelId="{3B1CF9E3-D882-429E-B6E8-EDF508B7BB52}">
      <dsp:nvSpPr>
        <dsp:cNvPr id="0" name=""/>
        <dsp:cNvSpPr/>
      </dsp:nvSpPr>
      <dsp:spPr>
        <a:xfrm>
          <a:off x="6828179" y="1190383"/>
          <a:ext cx="2275596" cy="2499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Практики формирования у обучающихся навыков, связанных с эмоциональным, физическим, интеллектуальным, духовным развитием человека.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>
            <a:solidFill>
              <a:schemeClr val="bg2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6828179" y="1190383"/>
        <a:ext cx="2275596" cy="2499805"/>
      </dsp:txXfrm>
    </dsp:sp>
    <dsp:sp modelId="{A34F4A24-2EEA-4870-A4D0-6059CAD091A5}">
      <dsp:nvSpPr>
        <dsp:cNvPr id="0" name=""/>
        <dsp:cNvSpPr/>
      </dsp:nvSpPr>
      <dsp:spPr>
        <a:xfrm>
          <a:off x="9103776" y="1190383"/>
          <a:ext cx="2275596" cy="2499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Практики использования сетевых коммуникаций в реальной и  виртуальной среде…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</dsp:txBody>
      <dsp:txXfrm>
        <a:off x="9103776" y="1190383"/>
        <a:ext cx="2275596" cy="2499805"/>
      </dsp:txXfrm>
    </dsp:sp>
    <dsp:sp modelId="{1F039CA5-C7D6-4117-8D3D-7B82986F9E7F}">
      <dsp:nvSpPr>
        <dsp:cNvPr id="0" name=""/>
        <dsp:cNvSpPr/>
      </dsp:nvSpPr>
      <dsp:spPr>
        <a:xfrm>
          <a:off x="0" y="3690188"/>
          <a:ext cx="11380762" cy="2777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4BD147-59C3-42BD-9E12-DAAC4A6DA68E}">
      <dsp:nvSpPr>
        <dsp:cNvPr id="0" name=""/>
        <dsp:cNvSpPr/>
      </dsp:nvSpPr>
      <dsp:spPr>
        <a:xfrm>
          <a:off x="0" y="0"/>
          <a:ext cx="11310425" cy="127875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b="1" kern="1200" dirty="0">
              <a:solidFill>
                <a:schemeClr val="bg2"/>
              </a:solidFill>
            </a:rPr>
            <a:t>Туристско-краеведческая направленность</a:t>
          </a:r>
        </a:p>
      </dsp:txBody>
      <dsp:txXfrm>
        <a:off x="0" y="0"/>
        <a:ext cx="11310425" cy="1278753"/>
      </dsp:txXfrm>
    </dsp:sp>
    <dsp:sp modelId="{56741E68-12BD-409C-83A9-C8EE5E71ACF5}">
      <dsp:nvSpPr>
        <dsp:cNvPr id="0" name=""/>
        <dsp:cNvSpPr/>
      </dsp:nvSpPr>
      <dsp:spPr>
        <a:xfrm>
          <a:off x="5522" y="1278753"/>
          <a:ext cx="3766459" cy="26853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</a:rPr>
            <a:t>Организация походно-экспедиционных, экскурсионных, проектно-исследовательских и других профильных форм работы (походы, экспедиции, слеты, выездные школы и профильные смены и др.)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</dsp:txBody>
      <dsp:txXfrm>
        <a:off x="5522" y="1278753"/>
        <a:ext cx="3766459" cy="2685381"/>
      </dsp:txXfrm>
    </dsp:sp>
    <dsp:sp modelId="{3FAD7AE6-9205-4528-8BEF-8FAA8982A4AE}">
      <dsp:nvSpPr>
        <dsp:cNvPr id="0" name=""/>
        <dsp:cNvSpPr/>
      </dsp:nvSpPr>
      <dsp:spPr>
        <a:xfrm>
          <a:off x="3771982" y="1278753"/>
          <a:ext cx="3766459" cy="26853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1"/>
              </a:solidFill>
            </a:rPr>
            <a:t>Обеспечение междисциплинарного подхода в части интеграции с различными областями знаний (биология, география, геоэкономика, </a:t>
          </a:r>
          <a:r>
            <a:rPr lang="ru-RU" sz="1600" b="1" kern="1200" dirty="0" err="1">
              <a:solidFill>
                <a:schemeClr val="bg1"/>
              </a:solidFill>
            </a:rPr>
            <a:t>регионалистика</a:t>
          </a:r>
          <a:r>
            <a:rPr lang="ru-RU" sz="1600" b="1" kern="1200" dirty="0">
              <a:solidFill>
                <a:schemeClr val="bg1"/>
              </a:solidFill>
            </a:rPr>
            <a:t>, геология, культурология, литература, урбанистика и планирование городской среды, экология и др.),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/>
        </a:p>
      </dsp:txBody>
      <dsp:txXfrm>
        <a:off x="3771982" y="1278753"/>
        <a:ext cx="3766459" cy="2685381"/>
      </dsp:txXfrm>
    </dsp:sp>
    <dsp:sp modelId="{F9055A0A-6F0D-4CC5-9CEC-C16550037F97}">
      <dsp:nvSpPr>
        <dsp:cNvPr id="0" name=""/>
        <dsp:cNvSpPr/>
      </dsp:nvSpPr>
      <dsp:spPr>
        <a:xfrm>
          <a:off x="7538442" y="1278753"/>
          <a:ext cx="3766459" cy="26853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Формирование у обучающихся знаний, умений и навыков, связанных с безопасным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пребыванием в условиях природной и городской среды...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 dirty="0"/>
        </a:p>
      </dsp:txBody>
      <dsp:txXfrm>
        <a:off x="7538442" y="1278753"/>
        <a:ext cx="3766459" cy="2685381"/>
      </dsp:txXfrm>
    </dsp:sp>
    <dsp:sp modelId="{70FF3A87-CC67-4740-A729-1D6D3F4DAE62}">
      <dsp:nvSpPr>
        <dsp:cNvPr id="0" name=""/>
        <dsp:cNvSpPr/>
      </dsp:nvSpPr>
      <dsp:spPr>
        <a:xfrm>
          <a:off x="0" y="3964135"/>
          <a:ext cx="11310425" cy="29837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227D2-3EC7-4B1B-92E2-A7C717475206}">
      <dsp:nvSpPr>
        <dsp:cNvPr id="0" name=""/>
        <dsp:cNvSpPr/>
      </dsp:nvSpPr>
      <dsp:spPr>
        <a:xfrm>
          <a:off x="0" y="0"/>
          <a:ext cx="11127544" cy="111863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chemeClr val="bg2"/>
              </a:solidFill>
            </a:rPr>
            <a:t>Физическая культура и спорт</a:t>
          </a:r>
        </a:p>
      </dsp:txBody>
      <dsp:txXfrm>
        <a:off x="0" y="0"/>
        <a:ext cx="11127544" cy="1118638"/>
      </dsp:txXfrm>
    </dsp:sp>
    <dsp:sp modelId="{567933D9-6F91-4DB3-A190-48F0893A0A62}">
      <dsp:nvSpPr>
        <dsp:cNvPr id="0" name=""/>
        <dsp:cNvSpPr/>
      </dsp:nvSpPr>
      <dsp:spPr>
        <a:xfrm>
          <a:off x="0" y="1118638"/>
          <a:ext cx="5563772" cy="234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2"/>
              </a:solidFill>
            </a:rPr>
            <a:t>Проведение мероприятий, содержащих элементы различных видов спорта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 dirty="0"/>
        </a:p>
      </dsp:txBody>
      <dsp:txXfrm>
        <a:off x="0" y="1118638"/>
        <a:ext cx="5563772" cy="2349140"/>
      </dsp:txXfrm>
    </dsp:sp>
    <dsp:sp modelId="{08480409-C024-4C9B-A8DB-39F45F6C5B4A}">
      <dsp:nvSpPr>
        <dsp:cNvPr id="0" name=""/>
        <dsp:cNvSpPr/>
      </dsp:nvSpPr>
      <dsp:spPr>
        <a:xfrm>
          <a:off x="5563772" y="1118638"/>
          <a:ext cx="5563772" cy="2349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2"/>
              </a:solidFill>
            </a:rPr>
            <a:t>Развитие командных, индивидуальных и игровых видов деятельности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100" kern="1200" dirty="0"/>
        </a:p>
      </dsp:txBody>
      <dsp:txXfrm>
        <a:off x="5563772" y="1118638"/>
        <a:ext cx="5563772" cy="2349140"/>
      </dsp:txXfrm>
    </dsp:sp>
    <dsp:sp modelId="{523390B5-BBE7-4485-ACD2-2955568B1411}">
      <dsp:nvSpPr>
        <dsp:cNvPr id="0" name=""/>
        <dsp:cNvSpPr/>
      </dsp:nvSpPr>
      <dsp:spPr>
        <a:xfrm>
          <a:off x="0" y="3467778"/>
          <a:ext cx="11127544" cy="2610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62B52-153B-45F8-825C-9DC90ADF51BE}">
      <dsp:nvSpPr>
        <dsp:cNvPr id="0" name=""/>
        <dsp:cNvSpPr/>
      </dsp:nvSpPr>
      <dsp:spPr>
        <a:xfrm>
          <a:off x="0" y="0"/>
          <a:ext cx="10958733" cy="127875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chemeClr val="bg2"/>
              </a:solidFill>
            </a:rPr>
            <a:t>Естественно-научная направленность</a:t>
          </a:r>
        </a:p>
      </dsp:txBody>
      <dsp:txXfrm>
        <a:off x="0" y="0"/>
        <a:ext cx="10958733" cy="1278753"/>
      </dsp:txXfrm>
    </dsp:sp>
    <dsp:sp modelId="{31FD734A-3232-4B15-BE9C-A353C99D606A}">
      <dsp:nvSpPr>
        <dsp:cNvPr id="0" name=""/>
        <dsp:cNvSpPr/>
      </dsp:nvSpPr>
      <dsp:spPr>
        <a:xfrm>
          <a:off x="5350" y="1133098"/>
          <a:ext cx="3649343" cy="2976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2"/>
              </a:solidFill>
            </a:rPr>
            <a:t>Вовлечение детей в научную работу, в деятельность, связанную с наблюдением, описанием, моделированием и конструированием различных явлений окружающего мира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5350" y="1133098"/>
        <a:ext cx="3649343" cy="2976692"/>
      </dsp:txXfrm>
    </dsp:sp>
    <dsp:sp modelId="{5A69FFB9-A6C8-41C8-B0C5-7878D75B1861}">
      <dsp:nvSpPr>
        <dsp:cNvPr id="0" name=""/>
        <dsp:cNvSpPr/>
      </dsp:nvSpPr>
      <dsp:spPr>
        <a:xfrm>
          <a:off x="3654694" y="1112367"/>
          <a:ext cx="3649343" cy="30181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Обеспечение междисциплинарного подхода в части интеграции с различными областями знаний (генетика, биомедицина, биотехнологии и биоинженерия,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bg2"/>
              </a:solidFill>
            </a:rPr>
            <a:t>астрофизика, природопользование, биоинформатика, экология, </a:t>
          </a:r>
          <a:r>
            <a:rPr lang="ru-RU" sz="1600" b="1" kern="1200" dirty="0" err="1">
              <a:solidFill>
                <a:schemeClr val="bg2"/>
              </a:solidFill>
            </a:rPr>
            <a:t>наноинженерия</a:t>
          </a:r>
          <a:r>
            <a:rPr lang="ru-RU" sz="1600" b="1" kern="1200" dirty="0">
              <a:solidFill>
                <a:schemeClr val="bg2"/>
              </a:solidFill>
            </a:rPr>
            <a:t> и метаматериалы и др.)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3654694" y="1112367"/>
        <a:ext cx="3649343" cy="3018154"/>
      </dsp:txXfrm>
    </dsp:sp>
    <dsp:sp modelId="{194FC26A-AEF7-4E90-8C28-0D28E7D73A43}">
      <dsp:nvSpPr>
        <dsp:cNvPr id="0" name=""/>
        <dsp:cNvSpPr/>
      </dsp:nvSpPr>
      <dsp:spPr>
        <a:xfrm>
          <a:off x="7309389" y="1133098"/>
          <a:ext cx="3649343" cy="3035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2"/>
              </a:solidFill>
            </a:rPr>
            <a:t>Формирование у обучающихся навыков, связанных с безопасным пребыванием в условиях природной и городской среды</a:t>
          </a:r>
          <a:endParaRPr lang="ru-RU" sz="2500" b="1" kern="1200" dirty="0">
            <a:solidFill>
              <a:schemeClr val="bg2"/>
            </a:solidFill>
          </a:endParaRPr>
        </a:p>
      </dsp:txBody>
      <dsp:txXfrm>
        <a:off x="7309389" y="1133098"/>
        <a:ext cx="3649343" cy="3035555"/>
      </dsp:txXfrm>
    </dsp:sp>
    <dsp:sp modelId="{E5701CDE-F96C-43FF-B3B3-13E31A6665B4}">
      <dsp:nvSpPr>
        <dsp:cNvPr id="0" name=""/>
        <dsp:cNvSpPr/>
      </dsp:nvSpPr>
      <dsp:spPr>
        <a:xfrm>
          <a:off x="0" y="3964135"/>
          <a:ext cx="10958733" cy="29837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00490-EB9D-4A41-AF6F-C5B3B1B65A2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CC3FA-BBA1-4085-93A2-F16625FF1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50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61B8C3-A38D-46B3-BB0C-33B66CF9D396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648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Заметки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Номер слайда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B393F2-CDB2-44DC-BA71-3899D1FF8EC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119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29920A-BC23-4DBE-BB70-EB2A81CF6C4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19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29920A-BC23-4DBE-BB70-EB2A81CF6C4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677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29920A-BC23-4DBE-BB70-EB2A81CF6C4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487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20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7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88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19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29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04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40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01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81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99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99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B09BE8A-96A1-455B-AE4C-8D0C69ACD793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E0515-3A20-4D29-BB41-C0C61D5530EE}" type="slidenum">
              <a:rPr lang="ru-RU" smtClean="0"/>
              <a:t>‹#›</a:t>
            </a:fld>
            <a:endParaRPr lang="ru-RU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25367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&#208;&#159;&#208;&#154;\Desktop\&#208;&#188;&#208;&#181;&#209;&#130;&#208;&#190;&#208;&#180;&#208;&#184;&#209;&#135;&#208;&#181;&#209;&#129;&#208;&#186;&#208;&#184;&#208;&#181;%20&#209;&#128;&#208;&#181;&#208;&#186;&#208;&#190;&#208;&#188;&#208;&#181;&#208;&#189;&#208;&#180;&#208;&#176;&#209;&#134;&#208;&#184;&#208;&#184;\&#208;&#188;&#208;&#181;&#209;&#130;&#208;&#190;&#208;&#180;&#208;&#184;&#209;&#135;&#208;&#181;&#209;&#129;&#208;&#186;&#208;&#184;&#208;&#181;%20&#209;&#128;&#208;&#181;&#208;&#186;&#208;&#190;&#208;&#188;&#208;&#181;&#208;&#189;&#208;&#180;&#208;&#176;&#209;&#134;&#208;&#184;&#208;&#184;%20&#208;&#191;&#208;&#190;%20&#208;&#191;&#208;&#181;&#208;&#180;&#208;&#176;&#208;&#179;&#208;&#190;&#208;&#179;&#208;&#184;&#209;&#135;&#208;&#181;&#209;&#129;&#208;&#186;&#208;&#190;&#208;&#188;&#209;&#131;%20&#208;&#189;&#208;&#176;&#209;&#129;&#209;&#130;&#208;&#176;&#208;&#178;&#208;&#189;&#208;&#184;&#209;&#135;&#208;&#181;&#209;&#129;&#209;&#130;&#208;&#178;&#209;&#131;.pdf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ru-RU" sz="4000" dirty="0"/>
            </a:br>
            <a:r>
              <a:rPr lang="ru-RU" sz="4000" dirty="0"/>
              <a:t>Современная образовательная политика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6769" y="2268786"/>
            <a:ext cx="7258929" cy="1160213"/>
          </a:xfrm>
        </p:spPr>
        <p:txBody>
          <a:bodyPr>
            <a:noAutofit/>
          </a:bodyPr>
          <a:lstStyle/>
          <a:p>
            <a:r>
              <a:rPr lang="ru-RU" sz="2000" dirty="0">
                <a:latin typeface="+mj-lt"/>
              </a:rPr>
              <a:t>Жуковицкая Наталья Николаевна, заведующий центром стратегического развития образования и воспитания ГАОУ ДПО «ЛОИРО», </a:t>
            </a:r>
            <a:r>
              <a:rPr lang="ru-RU" sz="2000" dirty="0" err="1">
                <a:latin typeface="+mj-lt"/>
              </a:rPr>
              <a:t>к.п.н</a:t>
            </a:r>
            <a:r>
              <a:rPr lang="ru-RU" sz="2000" dirty="0">
                <a:latin typeface="+mj-lt"/>
              </a:rPr>
              <a:t>., доцент</a:t>
            </a:r>
          </a:p>
        </p:txBody>
      </p:sp>
    </p:spTree>
    <p:extLst>
      <p:ext uri="{BB962C8B-B14F-4D97-AF65-F5344CB8AC3E}">
        <p14:creationId xmlns:p14="http://schemas.microsoft.com/office/powerpoint/2010/main" val="2851524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2390775" y="1447801"/>
            <a:ext cx="2713038" cy="1495425"/>
          </a:xfrm>
        </p:spPr>
        <p:txBody>
          <a:bodyPr/>
          <a:lstStyle/>
          <a:p>
            <a:pPr algn="ctr"/>
            <a:endParaRPr lang="ru-RU" altLang="ru-RU" b="1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5967722" y="1628800"/>
          <a:ext cx="4304742" cy="4362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5223" y="476251"/>
            <a:ext cx="4457700" cy="6223487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1425" b="1" dirty="0">
                <a:solidFill>
                  <a:schemeClr val="bg1"/>
                </a:solidFill>
              </a:rPr>
              <a:t>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1500" b="1" dirty="0">
                <a:solidFill>
                  <a:prstClr val="white"/>
                </a:solidFill>
              </a:rPr>
              <a:t>	</a:t>
            </a:r>
            <a:r>
              <a:rPr lang="ru-RU" sz="1500" dirty="0">
                <a:solidFill>
                  <a:prstClr val="white"/>
                </a:solidFill>
                <a:ea typeface="+mj-ea"/>
                <a:cs typeface="+mj-cs"/>
              </a:rPr>
              <a:t>	</a:t>
            </a: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2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2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2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2500" dirty="0">
              <a:solidFill>
                <a:prstClr val="white"/>
              </a:solidFill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2500" dirty="0">
                <a:solidFill>
                  <a:prstClr val="white"/>
                </a:solidFill>
                <a:latin typeface="Montserrat"/>
                <a:ea typeface="+mj-ea"/>
                <a:cs typeface="+mj-cs"/>
              </a:rPr>
              <a:t>	</a:t>
            </a:r>
            <a:endParaRPr lang="ru-RU" sz="4300" dirty="0">
              <a:solidFill>
                <a:prstClr val="white"/>
              </a:solidFill>
              <a:latin typeface="Montserrat"/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4300" dirty="0">
                <a:solidFill>
                  <a:prstClr val="white"/>
                </a:solidFill>
                <a:latin typeface="Montserrat"/>
                <a:ea typeface="+mj-ea"/>
                <a:cs typeface="+mj-cs"/>
              </a:rPr>
              <a:t>	</a:t>
            </a:r>
          </a:p>
          <a:p>
            <a:pPr marL="360000"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1600" b="1" dirty="0">
                <a:solidFill>
                  <a:prstClr val="white"/>
                </a:solidFill>
              </a:rPr>
              <a:t>		</a:t>
            </a:r>
            <a:r>
              <a:rPr lang="ru-RU" sz="3600" b="1" dirty="0">
                <a:solidFill>
                  <a:prstClr val="white"/>
                </a:solidFill>
              </a:rPr>
              <a:t>Общественное обсуждение 		концептуальных, методологических,		мировоззренческих основ ФГОС 4.0 </a:t>
            </a:r>
            <a:endParaRPr lang="ru-RU" sz="3600" dirty="0">
              <a:solidFill>
                <a:prstClr val="white"/>
              </a:solidFill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4300" b="1" dirty="0">
              <a:solidFill>
                <a:prstClr val="white"/>
              </a:solidFill>
              <a:latin typeface="Montserrat"/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4300" b="1" dirty="0">
              <a:solidFill>
                <a:prstClr val="white"/>
              </a:solidFill>
              <a:latin typeface="Montserrat"/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4300" b="1" dirty="0">
              <a:solidFill>
                <a:prstClr val="white"/>
              </a:solidFill>
              <a:latin typeface="Montserrat"/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4300" b="1" dirty="0">
              <a:solidFill>
                <a:prstClr val="white"/>
              </a:solidFill>
              <a:latin typeface="Montserrat"/>
              <a:ea typeface="+mj-ea"/>
              <a:cs typeface="+mj-cs"/>
            </a:endParaRPr>
          </a:p>
          <a:p>
            <a:pPr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4300" b="1" dirty="0">
              <a:solidFill>
                <a:prstClr val="white"/>
              </a:solidFill>
              <a:latin typeface="Montserrat"/>
              <a:ea typeface="+mj-ea"/>
              <a:cs typeface="+mj-cs"/>
            </a:endParaRPr>
          </a:p>
          <a:p>
            <a:pPr marL="360000" defTabSz="457207"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4300" b="1" dirty="0">
                <a:solidFill>
                  <a:prstClr val="white"/>
                </a:solidFill>
                <a:ea typeface="+mj-ea"/>
                <a:cs typeface="+mj-cs"/>
              </a:rPr>
              <a:t>Основные понятия 	стандарта 4.0: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Стандарт условий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</a:t>
            </a:r>
            <a:r>
              <a:rPr lang="ru-RU" sz="4300" dirty="0" err="1">
                <a:solidFill>
                  <a:prstClr val="white"/>
                </a:solidFill>
                <a:ea typeface="+mj-ea"/>
                <a:cs typeface="+mj-cs"/>
              </a:rPr>
              <a:t>Преадаптация</a:t>
            </a: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 к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неопределенности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Выбор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Персонализация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Индивидуализация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Индивидуальная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образовательная 	программа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Экосистема образования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Сетевые коммуникации</a:t>
            </a:r>
          </a:p>
          <a:p>
            <a:pPr defTabSz="457207"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4300" dirty="0">
                <a:solidFill>
                  <a:prstClr val="white"/>
                </a:solidFill>
                <a:ea typeface="+mj-ea"/>
                <a:cs typeface="+mj-cs"/>
              </a:rPr>
              <a:t>	Цифровизация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900" dirty="0">
              <a:solidFill>
                <a:prstClr val="white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r>
              <a:rPr lang="ru-RU" sz="1900" dirty="0">
                <a:solidFill>
                  <a:prstClr val="white"/>
                </a:solidFill>
                <a:latin typeface="Montserrat"/>
              </a:rPr>
              <a:t>	</a:t>
            </a:r>
            <a:endParaRPr lang="ru-RU" sz="1900" b="1" dirty="0">
              <a:solidFill>
                <a:prstClr val="white"/>
              </a:solidFill>
            </a:endParaRPr>
          </a:p>
          <a:p>
            <a:pPr fontAlgn="auto">
              <a:spcAft>
                <a:spcPts val="0"/>
              </a:spcAft>
              <a:buClr>
                <a:srgbClr val="B31166"/>
              </a:buClr>
              <a:defRPr/>
            </a:pPr>
            <a:r>
              <a:rPr lang="ru-RU" sz="1500" dirty="0">
                <a:solidFill>
                  <a:prstClr val="white"/>
                </a:solidFill>
              </a:rPr>
              <a:t>	</a:t>
            </a: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E78712"/>
              </a:buClr>
              <a:buSzTx/>
              <a:defRPr/>
            </a:pPr>
            <a:endParaRPr lang="ru-RU" sz="1500" b="1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359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2389189" y="927101"/>
            <a:ext cx="6345237" cy="709613"/>
          </a:xfrm>
        </p:spPr>
        <p:txBody>
          <a:bodyPr/>
          <a:lstStyle/>
          <a:p>
            <a:pPr algn="ctr"/>
            <a:r>
              <a:rPr lang="ru-RU" altLang="ru-RU"/>
              <a:t>Проблемы для обсуждения</a:t>
            </a:r>
          </a:p>
        </p:txBody>
      </p:sp>
      <p:sp>
        <p:nvSpPr>
          <p:cNvPr id="28675" name="Объект 2"/>
          <p:cNvSpPr>
            <a:spLocks noGrp="1" noChangeArrowheads="1"/>
          </p:cNvSpPr>
          <p:nvPr>
            <p:ph idx="1"/>
          </p:nvPr>
        </p:nvSpPr>
        <p:spPr>
          <a:xfrm>
            <a:off x="2351088" y="2420938"/>
            <a:ext cx="7777162" cy="3827462"/>
          </a:xfrm>
        </p:spPr>
        <p:txBody>
          <a:bodyPr>
            <a:normAutofit fontScale="92500" lnSpcReduction="10000"/>
          </a:bodyPr>
          <a:lstStyle/>
          <a:p>
            <a:r>
              <a:rPr lang="ru-RU" altLang="ru-RU" b="1"/>
              <a:t>Качество образования</a:t>
            </a:r>
            <a:r>
              <a:rPr lang="ru-RU" altLang="ru-RU"/>
              <a:t>: как обеспечить соответствие общемировым стандартам</a:t>
            </a:r>
          </a:p>
          <a:p>
            <a:r>
              <a:rPr lang="ru-RU" altLang="ru-RU" b="1"/>
              <a:t>Воспитание и социализация</a:t>
            </a:r>
            <a:r>
              <a:rPr lang="ru-RU" altLang="ru-RU"/>
              <a:t>: ценностное поле современного образования и субъектов образовательных отношений</a:t>
            </a:r>
          </a:p>
          <a:p>
            <a:r>
              <a:rPr lang="ru-RU" altLang="ru-RU" b="1"/>
              <a:t>Цифровая трансформация </a:t>
            </a:r>
            <a:r>
              <a:rPr lang="ru-RU" altLang="ru-RU"/>
              <a:t>современного образования: новые вызовы и реальность</a:t>
            </a:r>
          </a:p>
          <a:p>
            <a:r>
              <a:rPr lang="ru-RU" altLang="ru-RU" b="1"/>
              <a:t>Взаимодействие в сети</a:t>
            </a:r>
            <a:r>
              <a:rPr lang="ru-RU" altLang="ru-RU"/>
              <a:t>: проблемы для совместного решения, организационные модели</a:t>
            </a:r>
          </a:p>
          <a:p>
            <a:r>
              <a:rPr lang="ru-RU" altLang="ru-RU" b="1"/>
              <a:t>Современный педагог:</a:t>
            </a:r>
            <a:r>
              <a:rPr lang="ru-RU" altLang="ru-RU"/>
              <a:t> новые педагогические позиции</a:t>
            </a:r>
          </a:p>
        </p:txBody>
      </p:sp>
    </p:spTree>
    <p:extLst>
      <p:ext uri="{BB962C8B-B14F-4D97-AF65-F5344CB8AC3E}">
        <p14:creationId xmlns:p14="http://schemas.microsoft.com/office/powerpoint/2010/main" val="308426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D8C972-C602-47A0-51B9-CF9AF930F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УТВЕРЖДЕНА</a:t>
            </a:r>
            <a:br>
              <a:rPr lang="ru-RU" sz="2400" dirty="0"/>
            </a:br>
            <a:r>
              <a:rPr lang="ru-RU" sz="2400" dirty="0"/>
              <a:t>распоряжением Правительства</a:t>
            </a:r>
            <a:br>
              <a:rPr lang="ru-RU" sz="2400" dirty="0"/>
            </a:br>
            <a:r>
              <a:rPr lang="ru-RU" sz="2400" dirty="0"/>
              <a:t>Российской Федерации</a:t>
            </a:r>
            <a:br>
              <a:rPr lang="ru-RU" sz="2400" dirty="0"/>
            </a:br>
            <a:r>
              <a:rPr lang="ru-RU" sz="2400" dirty="0"/>
              <a:t>от 31 марта 2022 г. № 678-рот 31 марта 2022 г. № 678-р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EFB9D6-CBF6-7145-D03E-B9EF7CDB6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Концепция развития дополнительного образования до 2030 года </a:t>
            </a:r>
          </a:p>
        </p:txBody>
      </p:sp>
    </p:spTree>
    <p:extLst>
      <p:ext uri="{BB962C8B-B14F-4D97-AF65-F5344CB8AC3E}">
        <p14:creationId xmlns:p14="http://schemas.microsoft.com/office/powerpoint/2010/main" val="2463850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FC681-AD37-04DC-23E6-D5D7002AC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Цели развития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823C84-5BF9-B838-6B99-9282B68B1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b="1" dirty="0"/>
              <a:t>Целями</a:t>
            </a:r>
            <a:r>
              <a:rPr lang="ru-RU" sz="3200" dirty="0"/>
              <a:t> развития дополнительного образования детей являются</a:t>
            </a:r>
          </a:p>
          <a:p>
            <a:r>
              <a:rPr lang="ru-RU" sz="3200" dirty="0"/>
              <a:t> создание условий для самореализации и развития </a:t>
            </a:r>
            <a:r>
              <a:rPr lang="ru-RU" sz="3200" b="1" dirty="0"/>
              <a:t>талантов</a:t>
            </a:r>
            <a:r>
              <a:rPr lang="ru-RU" sz="3200" dirty="0"/>
              <a:t> детей, </a:t>
            </a:r>
          </a:p>
          <a:p>
            <a:r>
              <a:rPr lang="ru-RU" sz="3200" b="1" dirty="0"/>
              <a:t>воспитание</a:t>
            </a:r>
            <a:r>
              <a:rPr lang="ru-RU" sz="3200" dirty="0"/>
              <a:t> высоконравственной, гармонично развитой и социально ответственной личности. </a:t>
            </a:r>
          </a:p>
        </p:txBody>
      </p:sp>
    </p:spTree>
    <p:extLst>
      <p:ext uri="{BB962C8B-B14F-4D97-AF65-F5344CB8AC3E}">
        <p14:creationId xmlns:p14="http://schemas.microsoft.com/office/powerpoint/2010/main" val="3633973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11B6E-6185-81B0-5FAE-7014BFE5C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Задачи развития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8712D02-14CE-0E7A-B509-18C6177297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20162"/>
              </p:ext>
            </p:extLst>
          </p:nvPr>
        </p:nvGraphicFramePr>
        <p:xfrm>
          <a:off x="685799" y="2193925"/>
          <a:ext cx="11257671" cy="4502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5721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C73238-9E99-9E4C-87D8-EF4935F4D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Принципы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FEEAB1D-3837-F429-6CA9-676564C378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683551"/>
              </p:ext>
            </p:extLst>
          </p:nvPr>
        </p:nvGraphicFramePr>
        <p:xfrm>
          <a:off x="685799" y="1730327"/>
          <a:ext cx="11356145" cy="4965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9321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133DC-D9EE-EB87-28DF-217B3056A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Приоритеты обновления содержания и технологий</a:t>
            </a:r>
            <a:br>
              <a:rPr lang="ru-RU" sz="2400" b="1" dirty="0"/>
            </a:br>
            <a:r>
              <a:rPr lang="ru-RU" sz="2400" b="1" dirty="0"/>
              <a:t>по направленностям дополнительного образования детей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26E5AA5-2A1C-D90A-314B-27D0EFC67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696635"/>
              </p:ext>
            </p:extLst>
          </p:nvPr>
        </p:nvGraphicFramePr>
        <p:xfrm>
          <a:off x="393896" y="2264898"/>
          <a:ext cx="11380762" cy="3967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6086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1242A-6060-631B-0C90-532FEB3E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Приоритеты обновления содержания и технологий</a:t>
            </a:r>
            <a:br>
              <a:rPr kumimoji="0" lang="ru-RU" sz="24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по направленностям дополнительного образования детей</a:t>
            </a:r>
            <a:endParaRPr lang="ru-RU" sz="32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8E2D654-874F-B2B0-FBFD-65BCCD833C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4442211"/>
              </p:ext>
            </p:extLst>
          </p:nvPr>
        </p:nvGraphicFramePr>
        <p:xfrm>
          <a:off x="492368" y="2180492"/>
          <a:ext cx="11310425" cy="4262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9683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D56590-50E3-2288-78E1-3247762A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Приоритеты обновления содержания и технологий</a:t>
            </a:r>
            <a:br>
              <a:rPr lang="ru-RU" sz="2400" b="1" dirty="0"/>
            </a:br>
            <a:r>
              <a:rPr lang="ru-RU" sz="2400" b="1" dirty="0"/>
              <a:t>по направленностям дополнительного образования детей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1355799-F416-4625-9905-4EFED81C5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302588"/>
              </p:ext>
            </p:extLst>
          </p:nvPr>
        </p:nvGraphicFramePr>
        <p:xfrm>
          <a:off x="633046" y="2321169"/>
          <a:ext cx="11127545" cy="3728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3201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B76C9-C15F-34BB-D068-533A5AE68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Приоритеты обновления содержания и технологий</a:t>
            </a:r>
            <a:br>
              <a:rPr lang="ru-RU" sz="2700" b="1" dirty="0"/>
            </a:br>
            <a:r>
              <a:rPr lang="ru-RU" sz="2700" b="1" dirty="0"/>
              <a:t>по направленностям дополнительного образования детей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B6A30C8C-40DC-DB3D-99F5-5DBB0FD1D8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263540"/>
              </p:ext>
            </p:extLst>
          </p:nvPr>
        </p:nvGraphicFramePr>
        <p:xfrm>
          <a:off x="717452" y="2222694"/>
          <a:ext cx="10958733" cy="4262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8940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Образовательная политика: сущность понятия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sz="2800" b="1" kern="0" dirty="0"/>
              <a:t>Образовательная политика</a:t>
            </a:r>
            <a:r>
              <a:rPr lang="ru-RU" altLang="ru-RU" sz="2800" kern="0" dirty="0"/>
              <a:t> – общенациональная система ценностей, целей и приоритетов в образовании и выработка механизмов их эффективного претворения в жизнь </a:t>
            </a:r>
          </a:p>
          <a:p>
            <a:pPr marL="342900" lvl="0" indent="-3429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</a:pPr>
            <a:r>
              <a:rPr lang="ru-RU" altLang="ru-RU" kern="0" dirty="0"/>
              <a:t>Источник информации: Днепров Э.Д. Образование и политика. Новейшая политическая история российского образования. – М.,2006. – Т.2. – 520 с.)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658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99C756-74DC-01C5-6609-AC998359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Приоритеты обновления содержания и технологий</a:t>
            </a:r>
            <a:br>
              <a:rPr lang="ru-RU" sz="2400" b="1" dirty="0"/>
            </a:br>
            <a:r>
              <a:rPr lang="ru-RU" sz="2400" b="1" dirty="0"/>
              <a:t>по направленностям дополнительного образования</a:t>
            </a:r>
            <a:r>
              <a:rPr lang="ru-RU" sz="2400" dirty="0"/>
              <a:t> </a:t>
            </a:r>
            <a:r>
              <a:rPr lang="ru-RU" sz="2400" b="1" dirty="0"/>
              <a:t>детей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51C3BA1-502E-78BE-B256-7590960833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662541"/>
              </p:ext>
            </p:extLst>
          </p:nvPr>
        </p:nvGraphicFramePr>
        <p:xfrm>
          <a:off x="618978" y="2278966"/>
          <a:ext cx="11057207" cy="3967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2578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BACBC-E5D2-B9BA-B772-D64692119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Приоритеты обновления содержания и технологий</a:t>
            </a:r>
            <a:br>
              <a:rPr lang="ru-RU" sz="2700" b="1" dirty="0"/>
            </a:br>
            <a:r>
              <a:rPr lang="ru-RU" sz="2700" b="1" dirty="0"/>
              <a:t>по направленностям дополнительного образования детей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5C534C0-D6C6-1D17-424C-A873F0306F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294405"/>
              </p:ext>
            </p:extLst>
          </p:nvPr>
        </p:nvGraphicFramePr>
        <p:xfrm>
          <a:off x="685800" y="2193925"/>
          <a:ext cx="108204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1919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9EB14-C21B-F2E2-6B26-4CD87A72B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ru-RU" sz="24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Общее и дополнительное образование: взаимные связи в решении задач личностного развития обучающихся</a:t>
            </a: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F903D4-3CA2-F0F3-9E6D-036C32EEF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3890" y="2268786"/>
            <a:ext cx="9342010" cy="878468"/>
          </a:xfrm>
        </p:spPr>
        <p:txBody>
          <a:bodyPr>
            <a:noAutofit/>
          </a:bodyPr>
          <a:lstStyle/>
          <a:p>
            <a:r>
              <a:rPr lang="ru-RU" sz="3200" b="1" dirty="0"/>
              <a:t>Приоритетные направления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921259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339A9-5C90-A2D1-B59D-0E229944A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Направления совместной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FED8B8-A02B-7349-A59D-FE74826CA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942" y="2052116"/>
            <a:ext cx="10311618" cy="3997828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+mj-lt"/>
              </a:rPr>
              <a:t>Реализация обновленных ФГОС.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0" lang="ru-RU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Совместное решение проблем школьной неуспешности.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+mj-lt"/>
              </a:rPr>
              <a:t>Совместное решение проблем индивидуализации и дифференциации обучения (дети с ОВЗ, одаренные дети)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latin typeface="+mj-lt"/>
              </a:rPr>
              <a:t>Вовлечение обучающихся в программы и мероприятия ранней профориентации</a:t>
            </a:r>
          </a:p>
          <a:p>
            <a:endParaRPr lang="ru-RU" sz="2400" dirty="0">
              <a:latin typeface="+mj-lt"/>
            </a:endParaRPr>
          </a:p>
          <a:p>
            <a:r>
              <a:rPr lang="ru-RU" sz="2400" dirty="0">
                <a:latin typeface="+mj-lt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96372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67A08-7C1A-EF6A-1904-A885EBBE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Задачи развития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38F0ED6-60E1-AE01-2532-07150CA1B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78364"/>
              </p:ext>
            </p:extLst>
          </p:nvPr>
        </p:nvGraphicFramePr>
        <p:xfrm>
          <a:off x="643597" y="1856301"/>
          <a:ext cx="11173265" cy="4572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041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2F4E50-9437-1E94-256D-337C2BD7F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Модели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490EA9D-DF5E-B365-7102-3F1F7676A0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401340"/>
              </p:ext>
            </p:extLst>
          </p:nvPr>
        </p:nvGraphicFramePr>
        <p:xfrm>
          <a:off x="685800" y="1730326"/>
          <a:ext cx="10820400" cy="4895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53972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B37737-0BDD-C76B-8A31-971233917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Сетевой формат построения образовательных программ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02F8CA7-35E9-EC24-C7E5-1276DF4F59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088910"/>
              </p:ext>
            </p:extLst>
          </p:nvPr>
        </p:nvGraphicFramePr>
        <p:xfrm>
          <a:off x="1125415" y="2110154"/>
          <a:ext cx="10424160" cy="3939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78288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523E8-CC22-DC5D-AB4A-C2AAC8DC2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Разноуровневые дополнительные общеразвивающие программы</a:t>
            </a:r>
          </a:p>
        </p:txBody>
      </p:sp>
      <p:sp>
        <p:nvSpPr>
          <p:cNvPr id="112643" name="Объект 2">
            <a:extLst>
              <a:ext uri="{FF2B5EF4-FFF2-40B4-BE49-F238E27FC236}">
                <a16:creationId xmlns:a16="http://schemas.microsoft.com/office/drawing/2014/main" id="{F91C43F2-2E9C-0697-A938-FACCCFA55E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1951" y="2227263"/>
            <a:ext cx="8856663" cy="4514850"/>
          </a:xfrm>
        </p:spPr>
        <p:txBody>
          <a:bodyPr/>
          <a:lstStyle/>
          <a:p>
            <a:pPr marL="342900" indent="-342900" algn="just">
              <a:lnSpc>
                <a:spcPct val="115000"/>
              </a:lnSpc>
              <a:buFont typeface="Gill Sans MT" panose="020B0502020104020203" pitchFamily="34" charset="0"/>
              <a:buAutoNum type="arabicPeriod"/>
            </a:pPr>
            <a:r>
              <a:rPr lang="ru-RU" altLang="ru-RU" sz="1600" b="1">
                <a:cs typeface="Times New Roman" panose="02020603050405020304" pitchFamily="18" charset="0"/>
              </a:rPr>
              <a:t>Стартовый уровень.</a:t>
            </a:r>
            <a:r>
              <a:rPr lang="ru-RU" altLang="ru-RU" sz="1600">
                <a:cs typeface="Times New Roman" panose="02020603050405020304" pitchFamily="18" charset="0"/>
              </a:rPr>
              <a:t> Предполагает использование и реализацию общедоступных и универсальных форм организации материала, минимальную сложность предлагаемого для освоения содержания программы. </a:t>
            </a:r>
            <a:endParaRPr lang="ru-RU" altLang="ru-RU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Font typeface="Gill Sans MT" panose="020B0502020104020203" pitchFamily="34" charset="0"/>
              <a:buAutoNum type="arabicPeriod"/>
            </a:pPr>
            <a:r>
              <a:rPr lang="ru-RU" altLang="ru-RU" sz="1600" b="1">
                <a:cs typeface="Times New Roman" panose="02020603050405020304" pitchFamily="18" charset="0"/>
              </a:rPr>
              <a:t>Базовый уровень.</a:t>
            </a:r>
            <a:r>
              <a:rPr lang="ru-RU" altLang="ru-RU" sz="1600">
                <a:cs typeface="Times New Roman" panose="02020603050405020304" pitchFamily="18" charset="0"/>
              </a:rPr>
              <a:t> Предполагает использование и реализацию таких форм организации материала, которые допускают освоение специализированных знаний и языка, гарантированно обеспечивают трансляцию общей и целостной картины в рамках содержательно тематического направления программы. </a:t>
            </a:r>
            <a:endParaRPr lang="ru-RU" altLang="ru-RU" sz="1600"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Gill Sans MT" panose="020B0502020104020203" pitchFamily="34" charset="0"/>
              <a:buAutoNum type="arabicPeriod"/>
            </a:pPr>
            <a:r>
              <a:rPr lang="ru-RU" altLang="ru-RU" sz="1600" b="1">
                <a:cs typeface="Times New Roman" panose="02020603050405020304" pitchFamily="18" charset="0"/>
              </a:rPr>
              <a:t>Продвинутый уровень. </a:t>
            </a:r>
            <a:r>
              <a:rPr lang="ru-RU" altLang="ru-RU" sz="1600">
                <a:cs typeface="Times New Roman" panose="02020603050405020304" pitchFamily="18" charset="0"/>
              </a:rPr>
              <a:t>Предполагает использование форм организации материала, обеспечивающих доступ к сложным (возможно узкоспециализированным) и нетривиальным разделам в рамках содержательно-тематического направления программы. Также предполагает углубленное изучение содержания программы и доступ к околопрофессиональным и профессиональным знаниям в рамках содержательно-тематического направления программы</a:t>
            </a: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/>
            <a:endParaRPr lang="ru-RU" alt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1B292F-330C-948E-678E-EE47CBB67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Идеи для проектирования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4907C5-E56C-9034-E437-64FCC3E96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Построение сетевых, разноуровневых программ, реализуемых совместно с организациями общего образования и их социальными партнерами (вузами, предприятиями, организациями социальной сферы…)  </a:t>
            </a:r>
          </a:p>
        </p:txBody>
      </p:sp>
    </p:spTree>
    <p:extLst>
      <p:ext uri="{BB962C8B-B14F-4D97-AF65-F5344CB8AC3E}">
        <p14:creationId xmlns:p14="http://schemas.microsoft.com/office/powerpoint/2010/main" val="24273301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5025" y="3036888"/>
            <a:ext cx="7989888" cy="15049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ru-RU" sz="2700" b="1" cap="none" dirty="0">
                <a:solidFill>
                  <a:prstClr val="white"/>
                </a:solidFill>
                <a:latin typeface="Century Gothic" panose="020B0502020202020204"/>
              </a:rPr>
            </a:br>
            <a:r>
              <a:rPr lang="ru-RU" sz="2700" b="1" cap="none" dirty="0">
                <a:latin typeface="Century Gothic" panose="020B0502020202020204"/>
              </a:rPr>
              <a:t>Профессиональное развитие современного педагога и руководителя как главное условие обеспечения нового</a:t>
            </a:r>
            <a:r>
              <a:rPr lang="en-US" sz="2700" b="1" cap="none" dirty="0">
                <a:latin typeface="Century Gothic" panose="020B0502020202020204"/>
              </a:rPr>
              <a:t> </a:t>
            </a:r>
            <a:r>
              <a:rPr lang="ru-RU" sz="2700" b="1" cap="none" dirty="0">
                <a:latin typeface="Century Gothic" panose="020B0502020202020204"/>
              </a:rPr>
              <a:t>качества образования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05025" y="4541839"/>
            <a:ext cx="7989888" cy="600075"/>
          </a:xfrm>
        </p:spPr>
        <p:txBody>
          <a:bodyPr rtlCol="0">
            <a:normAutofit/>
          </a:bodyPr>
          <a:lstStyle/>
          <a:p>
            <a:pPr eaLnBrk="1" fontAlgn="auto" hangingPunct="1">
              <a:defRPr/>
            </a:pPr>
            <a:r>
              <a:rPr lang="ru-RU" sz="2400" dirty="0"/>
              <a:t>Педагог - методист, педагог-наставник</a:t>
            </a:r>
          </a:p>
        </p:txBody>
      </p:sp>
    </p:spTree>
    <p:extLst>
      <p:ext uri="{BB962C8B-B14F-4D97-AF65-F5344CB8AC3E}">
        <p14:creationId xmlns:p14="http://schemas.microsoft.com/office/powerpoint/2010/main" val="33660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2389189" y="927101"/>
            <a:ext cx="6345237" cy="709613"/>
          </a:xfrm>
        </p:spPr>
        <p:txBody>
          <a:bodyPr/>
          <a:lstStyle/>
          <a:p>
            <a:pPr algn="ctr"/>
            <a:r>
              <a:rPr lang="ru-RU" altLang="ru-RU"/>
              <a:t>	Меняющееся общество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207569" y="1852614"/>
          <a:ext cx="7944892" cy="4384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294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/>
              <a:t>Национальная система учительского роста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3338" y="1951892"/>
            <a:ext cx="5117124" cy="4545623"/>
          </a:xfrm>
        </p:spPr>
        <p:txBody>
          <a:bodyPr rtlCol="0">
            <a:normAutofit fontScale="40000" lnSpcReduction="20000"/>
          </a:bodyPr>
          <a:lstStyle/>
          <a:p>
            <a:pPr marL="306000" indent="-306000" eaLnBrk="1" fontAlgn="auto" hangingPunct="1">
              <a:defRPr/>
            </a:pPr>
            <a:r>
              <a:rPr lang="ru-RU" sz="3500" b="1" dirty="0">
                <a:latin typeface="Arial"/>
              </a:rPr>
              <a:t>Поручение Президента</a:t>
            </a:r>
            <a:br>
              <a:rPr lang="ru-RU" sz="3500" b="1" dirty="0">
                <a:latin typeface="Arial"/>
              </a:rPr>
            </a:br>
            <a:r>
              <a:rPr lang="ru-RU" sz="3500" b="1" dirty="0">
                <a:latin typeface="Arial"/>
              </a:rPr>
              <a:t>Российской Федерации</a:t>
            </a:r>
            <a:br>
              <a:rPr lang="ru-RU" sz="3500" b="1" dirty="0">
                <a:latin typeface="Arial"/>
              </a:rPr>
            </a:br>
            <a:r>
              <a:rPr lang="ru-RU" sz="3500" b="1" dirty="0">
                <a:latin typeface="Arial"/>
              </a:rPr>
              <a:t>(по итогам заседания Государственного</a:t>
            </a:r>
            <a:br>
              <a:rPr lang="ru-RU" sz="3500" b="1" dirty="0">
                <a:latin typeface="Arial"/>
              </a:rPr>
            </a:br>
            <a:r>
              <a:rPr lang="ru-RU" sz="3500" b="1" dirty="0">
                <a:latin typeface="Arial"/>
              </a:rPr>
              <a:t>совета</a:t>
            </a:r>
            <a:br>
              <a:rPr lang="ru-RU" sz="3500" b="1" dirty="0">
                <a:latin typeface="Arial"/>
              </a:rPr>
            </a:br>
            <a:r>
              <a:rPr lang="ru-RU" sz="3500" b="1" dirty="0">
                <a:latin typeface="Arial"/>
              </a:rPr>
              <a:t>Российской Федерации 23 декабря 2015 г.)</a:t>
            </a:r>
            <a:br>
              <a:rPr lang="ru-RU" sz="3500" b="1" dirty="0">
                <a:latin typeface="Arial"/>
              </a:rPr>
            </a:br>
            <a:r>
              <a:rPr lang="ru-RU" sz="3500" dirty="0">
                <a:latin typeface="Calibri"/>
              </a:rPr>
              <a:t>1. Правительству Российской Федерации:</a:t>
            </a:r>
            <a:br>
              <a:rPr lang="ru-RU" sz="3500" dirty="0">
                <a:latin typeface="Calibri"/>
              </a:rPr>
            </a:br>
            <a:endParaRPr lang="ru-RU" sz="3500" dirty="0">
              <a:latin typeface="Calibri"/>
            </a:endParaRPr>
          </a:p>
          <a:p>
            <a:pPr marL="306000" indent="-306000" eaLnBrk="1" fontAlgn="auto" hangingPunct="1">
              <a:defRPr/>
            </a:pPr>
            <a:r>
              <a:rPr lang="ru-RU" sz="3500" dirty="0">
                <a:latin typeface="Arial"/>
              </a:rPr>
              <a:t>• </a:t>
            </a:r>
            <a:r>
              <a:rPr lang="ru-RU" sz="3500" dirty="0">
                <a:latin typeface="Calibri"/>
              </a:rPr>
              <a:t>г) </a:t>
            </a:r>
            <a:r>
              <a:rPr lang="ru-RU" sz="3500" b="1" dirty="0">
                <a:latin typeface="Calibri"/>
              </a:rPr>
              <a:t>обеспечить формирование национальной системы</a:t>
            </a:r>
            <a:br>
              <a:rPr lang="ru-RU" sz="3500" b="1" dirty="0">
                <a:latin typeface="Calibri"/>
              </a:rPr>
            </a:br>
            <a:r>
              <a:rPr lang="ru-RU" sz="3500" b="1" dirty="0">
                <a:latin typeface="Calibri"/>
              </a:rPr>
              <a:t>учительского роста</a:t>
            </a:r>
            <a:r>
              <a:rPr lang="ru-RU" sz="3500" dirty="0">
                <a:latin typeface="Calibri"/>
              </a:rPr>
              <a:t>, направленной, в частности,</a:t>
            </a:r>
            <a:br>
              <a:rPr lang="ru-RU" sz="3500" dirty="0">
                <a:latin typeface="Calibri"/>
              </a:rPr>
            </a:br>
            <a:r>
              <a:rPr lang="ru-RU" sz="3500" dirty="0">
                <a:latin typeface="Calibri"/>
              </a:rPr>
              <a:t>на установление для педагогических работников</a:t>
            </a:r>
            <a:br>
              <a:rPr lang="ru-RU" sz="3500" dirty="0">
                <a:latin typeface="Calibri"/>
              </a:rPr>
            </a:br>
            <a:r>
              <a:rPr lang="ru-RU" sz="3500" b="1" dirty="0">
                <a:latin typeface="Calibri"/>
              </a:rPr>
              <a:t>уровней владения профессиональными компетенциями</a:t>
            </a:r>
            <a:r>
              <a:rPr lang="ru-RU" sz="3500" dirty="0">
                <a:latin typeface="Calibri"/>
              </a:rPr>
              <a:t>,</a:t>
            </a:r>
            <a:br>
              <a:rPr lang="ru-RU" sz="3500" dirty="0">
                <a:latin typeface="Calibri"/>
              </a:rPr>
            </a:br>
            <a:r>
              <a:rPr lang="ru-RU" sz="3500" dirty="0">
                <a:latin typeface="Calibri"/>
              </a:rPr>
              <a:t>подтверждаемыми результатами аттестации, а также на учёт</a:t>
            </a:r>
            <a:br>
              <a:rPr lang="ru-RU" sz="3500" dirty="0">
                <a:latin typeface="Calibri"/>
              </a:rPr>
            </a:br>
            <a:r>
              <a:rPr lang="ru-RU" sz="3500" dirty="0">
                <a:latin typeface="Calibri"/>
              </a:rPr>
              <a:t>мнения выпускников общеобразовательных организаций,</a:t>
            </a:r>
            <a:br>
              <a:rPr lang="ru-RU" sz="3500" dirty="0">
                <a:latin typeface="Calibri"/>
              </a:rPr>
            </a:br>
            <a:r>
              <a:rPr lang="ru-RU" sz="3500" dirty="0">
                <a:latin typeface="Calibri"/>
              </a:rPr>
              <a:t>но не ранее чем через четыре года после окончания ими</a:t>
            </a:r>
            <a:br>
              <a:rPr lang="ru-RU" sz="3500" dirty="0">
                <a:latin typeface="Calibri"/>
              </a:rPr>
            </a:br>
            <a:r>
              <a:rPr lang="ru-RU" sz="3500" dirty="0">
                <a:latin typeface="Calibri"/>
              </a:rPr>
              <a:t>обучения в таких организациях, предусмотрев издание</a:t>
            </a:r>
            <a:br>
              <a:rPr lang="ru-RU" sz="3500" dirty="0">
                <a:latin typeface="Calibri"/>
              </a:rPr>
            </a:br>
            <a:r>
              <a:rPr lang="ru-RU" sz="3500" dirty="0">
                <a:latin typeface="Calibri"/>
              </a:rPr>
              <a:t>соответствующих нормативных правовых актов</a:t>
            </a:r>
            <a:r>
              <a:rPr lang="ru-RU" sz="3500" b="1" dirty="0">
                <a:latin typeface="Franklin Gothic Book"/>
              </a:rPr>
              <a:t> </a:t>
            </a:r>
            <a:br>
              <a:rPr lang="ru-RU" sz="3500" b="1" dirty="0">
                <a:latin typeface="Franklin Gothic Book"/>
              </a:rPr>
            </a:br>
            <a:r>
              <a:rPr lang="ru-RU" sz="3500" b="1" dirty="0">
                <a:latin typeface="Franklin Gothic Book"/>
              </a:rPr>
              <a:t> </a:t>
            </a:r>
            <a:br>
              <a:rPr lang="ru-RU" sz="3500" b="1" dirty="0">
                <a:latin typeface="Franklin Gothic Book"/>
              </a:rPr>
            </a:br>
            <a:endParaRPr lang="ru-RU" sz="3500" b="1" dirty="0">
              <a:latin typeface="Franklin Gothic Book"/>
            </a:endParaRPr>
          </a:p>
          <a:p>
            <a:pPr marL="306000" indent="-306000" eaLnBrk="1" fontAlgn="auto" hangingPunct="1">
              <a:defRPr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88074" y="1951892"/>
            <a:ext cx="4793517" cy="3909159"/>
          </a:xfrm>
        </p:spPr>
        <p:txBody>
          <a:bodyPr rtlCol="0">
            <a:noAutofit/>
          </a:bodyPr>
          <a:lstStyle/>
          <a:p>
            <a:pPr marL="306000" indent="-306000" eaLnBrk="1" fontAlgn="auto" hangingPunct="1">
              <a:defRPr/>
            </a:pPr>
            <a:r>
              <a:rPr lang="ru-RU" sz="1400" b="1" dirty="0"/>
              <a:t>Об утверждении Плана мероприятий ("дорожной карты") Министерства образования и науки Российской Федерации по формированию и введению национальной системы учительского роста</a:t>
            </a:r>
          </a:p>
          <a:p>
            <a:pPr marL="306000" indent="-306000" algn="ctr" eaLnBrk="1" fontAlgn="auto" hangingPunct="1">
              <a:defRPr/>
            </a:pPr>
            <a:r>
              <a:rPr lang="ru-RU" sz="1400" dirty="0"/>
              <a:t>МИНИСТЕРСТВО ОБРАЗОВАНИЯ И НАУКИ РОССИЙСКОЙ ФЕДЕРАЦИИ</a:t>
            </a:r>
            <a:br>
              <a:rPr lang="ru-RU" sz="1400" dirty="0"/>
            </a:br>
            <a:r>
              <a:rPr lang="ru-RU" sz="1400" dirty="0"/>
              <a:t>ПРИКАЗ</a:t>
            </a:r>
            <a:br>
              <a:rPr lang="ru-RU" sz="1400" dirty="0"/>
            </a:br>
            <a:r>
              <a:rPr lang="ru-RU" sz="1400" dirty="0"/>
              <a:t>от 26 июля 2017 года N 703</a:t>
            </a:r>
            <a:br>
              <a:rPr lang="ru-RU" sz="1400" dirty="0"/>
            </a:br>
            <a:r>
              <a:rPr lang="ru-RU" sz="1400" dirty="0"/>
              <a:t>Об утверждении Плана мероприятий ("дорожной карты") Министерства образования и науки Российской Федерации по формированию и введению национальной системы учительского роста </a:t>
            </a:r>
          </a:p>
          <a:p>
            <a:pPr marL="306000" indent="-306000" eaLnBrk="1" fontAlgn="auto" hangingPunct="1">
              <a:defRPr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479872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/>
              <a:t> </a:t>
            </a:r>
            <a:r>
              <a:rPr lang="ru-RU" sz="2400" b="1" dirty="0"/>
              <a:t>Профессиональное развитие и карьерный рост: составляющие понятий</a:t>
            </a:r>
          </a:p>
        </p:txBody>
      </p:sp>
      <p:sp>
        <p:nvSpPr>
          <p:cNvPr id="133123" name="Текст 2"/>
          <p:cNvSpPr>
            <a:spLocks noGrp="1" noChangeArrowheads="1"/>
          </p:cNvSpPr>
          <p:nvPr>
            <p:ph type="body" idx="1"/>
          </p:nvPr>
        </p:nvSpPr>
        <p:spPr>
          <a:xfrm>
            <a:off x="2411413" y="2227263"/>
            <a:ext cx="3594100" cy="576262"/>
          </a:xfrm>
        </p:spPr>
        <p:txBody>
          <a:bodyPr/>
          <a:lstStyle/>
          <a:p>
            <a:pPr algn="ctr" eaLnBrk="1" hangingPunct="1"/>
            <a:r>
              <a:rPr lang="ru-RU" altLang="ru-RU" sz="1500" b="1"/>
              <a:t>Уровни профессионального развития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0923" y="2925764"/>
            <a:ext cx="5134708" cy="3782767"/>
          </a:xfrm>
        </p:spPr>
        <p:txBody>
          <a:bodyPr rtlCol="0">
            <a:normAutofit fontScale="70000" lnSpcReduction="20000"/>
          </a:bodyPr>
          <a:lstStyle/>
          <a:p>
            <a:pPr marL="306000" indent="-306000" eaLnBrk="1" fontAlgn="auto" hangingPunct="1">
              <a:defRPr/>
            </a:pPr>
            <a:r>
              <a:rPr lang="ru-RU" b="1" dirty="0"/>
              <a:t>1</a:t>
            </a:r>
            <a:r>
              <a:rPr lang="ru-RU" dirty="0"/>
              <a:t> – это </a:t>
            </a:r>
            <a:r>
              <a:rPr lang="ru-RU" b="1" dirty="0"/>
              <a:t>профессиональная база</a:t>
            </a:r>
            <a:r>
              <a:rPr lang="ru-RU" dirty="0"/>
              <a:t>, в основе которой необходимая </a:t>
            </a:r>
            <a:r>
              <a:rPr lang="ru-RU" b="1" dirty="0"/>
              <a:t>теоретическая и практическая </a:t>
            </a:r>
            <a:r>
              <a:rPr lang="ru-RU" dirty="0"/>
              <a:t>подготовка педагога, позволяющая ему работать в образовательной организации.</a:t>
            </a:r>
          </a:p>
          <a:p>
            <a:pPr marL="306000" indent="-306000" eaLnBrk="1" fontAlgn="auto" hangingPunct="1">
              <a:defRPr/>
            </a:pPr>
            <a:r>
              <a:rPr lang="ru-RU" b="1" dirty="0"/>
              <a:t>2 </a:t>
            </a:r>
            <a:r>
              <a:rPr lang="ru-RU" dirty="0"/>
              <a:t>- </a:t>
            </a:r>
            <a:r>
              <a:rPr lang="ru-RU" b="1" dirty="0"/>
              <a:t>педагогическое мастерство</a:t>
            </a:r>
            <a:r>
              <a:rPr lang="ru-RU" dirty="0"/>
              <a:t>, виртуозное владение педагогом имеющимся арсеналом </a:t>
            </a:r>
            <a:r>
              <a:rPr lang="ru-RU" b="1" dirty="0"/>
              <a:t>педагогических технологий</a:t>
            </a:r>
            <a:r>
              <a:rPr lang="ru-RU" dirty="0"/>
              <a:t>, методов, форм и средств образования.</a:t>
            </a:r>
          </a:p>
          <a:p>
            <a:pPr marL="306000" indent="-306000" eaLnBrk="1" fontAlgn="auto" hangingPunct="1">
              <a:defRPr/>
            </a:pPr>
            <a:r>
              <a:rPr lang="ru-RU" b="1" dirty="0"/>
              <a:t>3-</a:t>
            </a:r>
            <a:r>
              <a:rPr lang="ru-RU" dirty="0"/>
              <a:t> </a:t>
            </a:r>
            <a:r>
              <a:rPr lang="ru-RU" b="1" dirty="0"/>
              <a:t>педагогическое творчество (новаторство)</a:t>
            </a:r>
            <a:r>
              <a:rPr lang="ru-RU" dirty="0"/>
              <a:t>, способность педагога осуществлять инновационные разработки на основе инициирования новых идей, системного подхода к решению образовательных задач. </a:t>
            </a:r>
          </a:p>
          <a:p>
            <a:pPr marL="306000" indent="-306000" eaLnBrk="1" fontAlgn="auto" hangingPunct="1">
              <a:defRPr/>
            </a:pPr>
            <a:endParaRPr lang="ru-RU" dirty="0"/>
          </a:p>
        </p:txBody>
      </p:sp>
      <p:sp>
        <p:nvSpPr>
          <p:cNvPr id="133125" name="Текст 4"/>
          <p:cNvSpPr>
            <a:spLocks noGrp="1" noChangeArrowheads="1"/>
          </p:cNvSpPr>
          <p:nvPr>
            <p:ph type="body" sz="quarter" idx="3"/>
          </p:nvPr>
        </p:nvSpPr>
        <p:spPr>
          <a:xfrm>
            <a:off x="6492875" y="2227263"/>
            <a:ext cx="3602038" cy="576262"/>
          </a:xfrm>
        </p:spPr>
        <p:txBody>
          <a:bodyPr/>
          <a:lstStyle/>
          <a:p>
            <a:pPr eaLnBrk="1" hangingPunct="1"/>
            <a:r>
              <a:rPr lang="ru-RU" altLang="ru-RU" sz="1500" b="1"/>
              <a:t>Виды карьерного роста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88075" y="2925764"/>
            <a:ext cx="3906838" cy="2935287"/>
          </a:xfrm>
        </p:spPr>
        <p:txBody>
          <a:bodyPr rtlCol="0">
            <a:normAutofit fontScale="70000" lnSpcReduction="20000"/>
          </a:bodyPr>
          <a:lstStyle/>
          <a:p>
            <a:pPr marL="306000" indent="-306000" algn="ctr" eaLnBrk="1" fontAlgn="auto" hangingPunct="1">
              <a:defRPr/>
            </a:pPr>
            <a:r>
              <a:rPr lang="ru-RU" b="1" dirty="0"/>
              <a:t>Вертикальный карьерный рост </a:t>
            </a:r>
            <a:r>
              <a:rPr lang="ru-RU" dirty="0"/>
              <a:t>- продвижение специалиста сообразно восходящим ступеням иерархии.</a:t>
            </a:r>
          </a:p>
          <a:p>
            <a:pPr marL="306000" indent="-306000" algn="ctr" eaLnBrk="1" fontAlgn="auto" hangingPunct="1">
              <a:defRPr/>
            </a:pPr>
            <a:r>
              <a:rPr lang="ru-RU" b="1" dirty="0"/>
              <a:t>Горизонтальный карьерный рост- </a:t>
            </a:r>
            <a:r>
              <a:rPr lang="ru-RU" dirty="0"/>
              <a:t>предоставление возможностей для развития профессиональных способностей при отсутствии изменения  места в иерархии служебных должностей </a:t>
            </a:r>
            <a:r>
              <a:rPr lang="ru-RU" b="1" dirty="0"/>
              <a:t>- вероятность творчества и мастерства в рамках занимаемой должности.</a:t>
            </a:r>
          </a:p>
          <a:p>
            <a:pPr marL="306000" indent="-306000" eaLnBrk="1" fontAlgn="auto" hangingPunct="1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782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2390775" y="765175"/>
            <a:ext cx="2713038" cy="1150938"/>
          </a:xfrm>
        </p:spPr>
        <p:txBody>
          <a:bodyPr/>
          <a:lstStyle/>
          <a:p>
            <a:pPr eaLnBrk="1" hangingPunct="1"/>
            <a:r>
              <a:rPr lang="ru-RU" altLang="ru-RU" dirty="0"/>
              <a:t>Новые ТКТ (должности педагога)</a:t>
            </a:r>
          </a:p>
        </p:txBody>
      </p:sp>
      <p:sp>
        <p:nvSpPr>
          <p:cNvPr id="134147" name="Объект 2"/>
          <p:cNvSpPr>
            <a:spLocks noGrp="1" noChangeArrowheads="1"/>
          </p:cNvSpPr>
          <p:nvPr>
            <p:ph idx="1"/>
          </p:nvPr>
        </p:nvSpPr>
        <p:spPr>
          <a:xfrm>
            <a:off x="6092824" y="1447800"/>
            <a:ext cx="4871183" cy="45720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Clr>
                <a:srgbClr val="A53010"/>
              </a:buClr>
              <a:buSzTx/>
              <a:buNone/>
            </a:pPr>
            <a:r>
              <a:rPr lang="ru-RU" altLang="ru-RU" sz="1500" dirty="0"/>
              <a:t>	</a:t>
            </a:r>
            <a:r>
              <a:rPr lang="ru-RU" altLang="ru-RU" sz="1800" dirty="0"/>
              <a:t>Усвоение и реализация </a:t>
            </a:r>
            <a:r>
              <a:rPr lang="ru-RU" altLang="ru-RU" sz="1800" b="1" dirty="0"/>
              <a:t>нетипичных</a:t>
            </a:r>
            <a:r>
              <a:rPr lang="ru-RU" altLang="ru-RU" sz="1800" dirty="0"/>
              <a:t> для должности педагога </a:t>
            </a:r>
            <a:r>
              <a:rPr lang="ru-RU" altLang="ru-RU" sz="1800" b="1" dirty="0"/>
              <a:t>компетенций, способность решения новых задач: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Clr>
                <a:srgbClr val="A53010"/>
              </a:buClr>
              <a:buSzTx/>
              <a:buNone/>
            </a:pPr>
            <a:r>
              <a:rPr lang="ru-RU" altLang="ru-RU" sz="1800" dirty="0"/>
              <a:t> -</a:t>
            </a:r>
            <a:r>
              <a:rPr lang="ru-RU" altLang="ru-RU" sz="1800" dirty="0">
                <a:cs typeface="Calibri" panose="020F0502020204030204" pitchFamily="34" charset="0"/>
              </a:rPr>
              <a:t> по методическому сопровождению реализации общеобразовательных программ;</a:t>
            </a:r>
            <a:br>
              <a:rPr lang="ru-RU" altLang="ru-RU" sz="1800" dirty="0">
                <a:cs typeface="Calibri" panose="020F0502020204030204" pitchFamily="34" charset="0"/>
              </a:rPr>
            </a:br>
            <a:endParaRPr lang="ru-RU" altLang="ru-RU" sz="1800" dirty="0"/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Clr>
                <a:srgbClr val="A53010"/>
              </a:buClr>
              <a:buSzTx/>
              <a:buFontTx/>
              <a:buChar char="-"/>
            </a:pPr>
            <a:r>
              <a:rPr lang="ru-RU" altLang="ru-RU" sz="1800" dirty="0">
                <a:cs typeface="Calibri" panose="020F0502020204030204" pitchFamily="34" charset="0"/>
              </a:rPr>
              <a:t>	по организационно-педагогическому сопровождению профессиональной деятельности педагогических работников</a:t>
            </a:r>
            <a:r>
              <a:rPr lang="ru-RU" altLang="ru-RU" sz="1800" dirty="0"/>
              <a:t>.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Clr>
                <a:srgbClr val="A53010"/>
              </a:buClr>
              <a:buSzTx/>
              <a:buNone/>
            </a:pPr>
            <a:r>
              <a:rPr lang="ru-RU" altLang="ru-RU" sz="1800" b="1" dirty="0"/>
              <a:t>	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Clr>
                <a:srgbClr val="A53010"/>
              </a:buClr>
              <a:buSzTx/>
              <a:buNone/>
            </a:pPr>
            <a:r>
              <a:rPr lang="ru-RU" altLang="ru-RU" sz="1800" b="1" dirty="0"/>
              <a:t>	Новые должности: 	учитель-методист, учитель –наставник. </a:t>
            </a:r>
          </a:p>
          <a:p>
            <a:pPr marL="0" indent="0" eaLnBrk="1" hangingPunct="1">
              <a:lnSpc>
                <a:spcPct val="90000"/>
              </a:lnSpc>
            </a:pPr>
            <a:endParaRPr lang="ru-RU" alt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39715" y="2086707"/>
            <a:ext cx="4668716" cy="4402015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ru-RU" b="1" dirty="0">
                <a:solidFill>
                  <a:srgbClr val="333333"/>
                </a:solidFill>
                <a:latin typeface="+mj-lt"/>
              </a:rPr>
              <a:t>«»»</a:t>
            </a:r>
            <a:r>
              <a:rPr lang="ru-RU" b="1" dirty="0">
                <a:solidFill>
                  <a:prstClr val="white"/>
                </a:solidFill>
              </a:rPr>
              <a:t> </a:t>
            </a:r>
            <a:r>
              <a:rPr lang="ru-RU" sz="1800" b="1" dirty="0">
                <a:solidFill>
                  <a:prstClr val="white"/>
                </a:solidFill>
              </a:rPr>
              <a:t>«</a:t>
            </a:r>
            <a:r>
              <a:rPr lang="ru-RU" sz="1800" b="1" dirty="0">
                <a:solidFill>
                  <a:srgbClr val="333333"/>
                </a:solidFill>
                <a:latin typeface="+mj-lt"/>
              </a:rPr>
              <a:t>»</a:t>
            </a:r>
            <a:r>
              <a:rPr lang="ru-RU" sz="1800" b="1" dirty="0">
                <a:latin typeface="+mj-lt"/>
              </a:rPr>
              <a:t>В сентябре 2021 года начнем апробацию новой системы аттестации учителей в школах, внедрение новых должностей и квалификационных категорий: учитель-методист, учитель-наставник. Все это позволит создать условия для непрерывного профессионального развития педагогов, повысить престиж профессии. И самое главное - обеспечить качество образовательных результатов»</a:t>
            </a:r>
          </a:p>
          <a:p>
            <a:pPr eaLnBrk="1" hangingPunct="1">
              <a:defRPr/>
            </a:pPr>
            <a:r>
              <a:rPr lang="ru-RU" sz="1800" b="1" dirty="0">
                <a:latin typeface="+mj-lt"/>
              </a:rPr>
              <a:t>С. Кравцов, министр  просвещения РФ</a:t>
            </a:r>
            <a:r>
              <a:rPr lang="ru-RU" sz="1800" dirty="0">
                <a:latin typeface="Open Sans"/>
              </a:rPr>
              <a:t> </a:t>
            </a:r>
            <a:r>
              <a:rPr lang="ru-RU" sz="1800" b="1" dirty="0">
                <a:latin typeface="Open Sans"/>
              </a:rPr>
              <a:t>в интервью «Российской газете». </a:t>
            </a:r>
            <a:endParaRPr lang="ru-RU" sz="1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73022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	Содержание деятельности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3950" y="2489201"/>
            <a:ext cx="3633788" cy="758825"/>
          </a:xfrm>
        </p:spPr>
        <p:txBody>
          <a:bodyPr/>
          <a:lstStyle/>
          <a:p>
            <a:pPr>
              <a:defRPr/>
            </a:pPr>
            <a:r>
              <a:rPr lang="ru-RU" dirty="0"/>
              <a:t>Учитель - методист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04546" y="3248026"/>
            <a:ext cx="4823193" cy="34210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это педагог, который может заниматься разработкой</a:t>
            </a:r>
            <a:r>
              <a:rPr lang="ru-RU" sz="2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апробацией новых педагогических технологий</a:t>
            </a:r>
            <a:r>
              <a:rPr lang="ru-RU" sz="2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учебных пособий, участвовать в методических объединениях, обсуждении проектов нормативных документов, разрабатывать программы повышения квалификации, проводить семинары, мастер-классы, быть экспертом на конкурсах педагогического мастерства, руководить практикой студентов и многое другое</a:t>
            </a:r>
            <a:r>
              <a:rPr lang="ru-RU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4263" y="2489200"/>
            <a:ext cx="3636962" cy="757238"/>
          </a:xfrm>
        </p:spPr>
        <p:txBody>
          <a:bodyPr/>
          <a:lstStyle/>
          <a:p>
            <a:pPr>
              <a:defRPr/>
            </a:pPr>
            <a:r>
              <a:rPr lang="ru-RU" dirty="0"/>
              <a:t>Учитель-наставник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4262" y="3246438"/>
            <a:ext cx="4764575" cy="277336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это педагог, который сможет помогать в адаптации новых педагогов к работе в школе, мотивировать, выявлять конкретные пробелы в подготовке своего подопечного и выстраивать план его профессионального роста, оценивать успехи. Помогать и передавать ему свой опыт.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7134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Совершенствование профессиональных компетенций педагога (руководителя)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Методические </a:t>
            </a:r>
            <a:r>
              <a:rPr lang="ru-RU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разработке и внедрению системы (целевой модели) наставничества педагогических работников в образовательных организациях.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Письмо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N АЗ-1128/08, Профсоюза работников народного образования и науки РФ N 657 от 21.12.2021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[Электронный ресурс]. Режим доступа: URL: 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методические рекомендации по педагогическому наставничеству.pdf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2638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Целевая модель наставничества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Система (целевая модель) наставничества позволит</a:t>
            </a:r>
            <a:br>
              <a:rPr lang="ru-RU" dirty="0"/>
            </a:br>
            <a:r>
              <a:rPr lang="ru-RU" dirty="0">
                <a:latin typeface="Arial" panose="020B0604020202020204" pitchFamily="34" charset="0"/>
              </a:rPr>
              <a:t>скоординировать развитие практик наставничества с внедрением новой</a:t>
            </a:r>
            <a:br>
              <a:rPr lang="ru-RU" dirty="0"/>
            </a:br>
            <a:r>
              <a:rPr lang="ru-RU" dirty="0">
                <a:latin typeface="Arial" panose="020B0604020202020204" pitchFamily="34" charset="0"/>
              </a:rPr>
              <a:t>квалификационной категории «педагог-наставник».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051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методических рекомендаций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latin typeface="Arial" panose="020B0604020202020204" pitchFamily="34" charset="0"/>
              </a:rPr>
              <a:t>Система (целевая модель) наставничества педагогических работников в образовательных</a:t>
            </a:r>
            <a:r>
              <a:rPr lang="ru-RU" dirty="0"/>
              <a:t> о</a:t>
            </a:r>
            <a:r>
              <a:rPr lang="ru-RU" dirty="0">
                <a:latin typeface="Arial" panose="020B0604020202020204" pitchFamily="34" charset="0"/>
              </a:rPr>
              <a:t>рганизациях (методология, цели, задачи, принципы) </a:t>
            </a:r>
          </a:p>
          <a:p>
            <a:r>
              <a:rPr lang="ru-RU" dirty="0">
                <a:latin typeface="Arial" panose="020B0604020202020204" pitchFamily="34" charset="0"/>
              </a:rPr>
              <a:t>Условия и ресурсы для внедрения и реализации системы (целевой модели) наставничества педагогических работников в образовательной организации</a:t>
            </a:r>
          </a:p>
          <a:p>
            <a:r>
              <a:rPr lang="ru-RU" dirty="0">
                <a:latin typeface="Arial" panose="020B0604020202020204" pitchFamily="34" charset="0"/>
              </a:rPr>
              <a:t>Структурные компоненты системы (целевой модели) наставничества педагогических работников в образовательной организации (внутренний и внешний контуры)</a:t>
            </a:r>
          </a:p>
          <a:p>
            <a:r>
              <a:rPr lang="ru-RU" dirty="0">
                <a:latin typeface="Arial" panose="020B0604020202020204" pitchFamily="34" charset="0"/>
              </a:rPr>
              <a:t>Ожидаемые (планируемые) результаты внедрения системы (целевой модели) наставничества педагогических работников в образовательной организации и возможные риски</a:t>
            </a:r>
          </a:p>
          <a:p>
            <a:r>
              <a:rPr lang="ru-RU" dirty="0">
                <a:latin typeface="Arial" panose="020B0604020202020204" pitchFamily="34" charset="0"/>
              </a:rPr>
              <a:t>«МЕТОДИЧЕСКИЕ РЕКОМЕНДАЦИИ ДЛЯ ОБРАЗОВАТЕЛЬНЫХ ОРГАНИЗАЦИЙ по реализации системы (целевой модели) наставничества педагогических работников.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6675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Продуктиной</a:t>
            </a:r>
            <a:r>
              <a:rPr lang="ru-RU" sz="2800" dirty="0"/>
              <a:t> работы!</a:t>
            </a:r>
          </a:p>
          <a:p>
            <a:r>
              <a:rPr lang="ru-RU" sz="2800" dirty="0"/>
              <a:t>Контакты: </a:t>
            </a:r>
            <a:r>
              <a:rPr lang="en-US" sz="2800" dirty="0" err="1"/>
              <a:t>jukbuk@yandex</a:t>
            </a:r>
            <a:r>
              <a:rPr lang="ru-RU" sz="2800" dirty="0"/>
              <a:t>.</a:t>
            </a:r>
            <a:r>
              <a:rPr lang="en-US" sz="2800" dirty="0" err="1"/>
              <a:t>ru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9264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1011115" y="623888"/>
            <a:ext cx="9390185" cy="1046650"/>
          </a:xfrm>
        </p:spPr>
        <p:txBody>
          <a:bodyPr/>
          <a:lstStyle/>
          <a:p>
            <a:pPr algn="ctr" eaLnBrk="1" hangingPunct="1"/>
            <a:r>
              <a:rPr lang="ru-RU" altLang="ru-RU" sz="3200" dirty="0"/>
              <a:t>Государственная образовательная политика: основные документы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160585" y="1749669"/>
            <a:ext cx="9873761" cy="4615961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Основные направления деятельности Правительства Российской Федерации на период до 2025 года</a:t>
            </a:r>
          </a:p>
          <a:p>
            <a:pPr marL="0" lv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tabLst>
                <a:tab pos="-114300" algn="l"/>
              </a:tabLst>
            </a:pPr>
            <a:r>
              <a:rPr lang="ru-RU" sz="1400" dirty="0">
                <a:solidFill>
                  <a:prstClr val="whit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21 июля 2020 года № </a:t>
            </a:r>
            <a:r>
              <a:rPr lang="ru-RU" sz="1400" kern="1800" spc="15" dirty="0">
                <a:solidFill>
                  <a:prstClr val="whit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474 </a:t>
            </a:r>
            <a:r>
              <a:rPr lang="ru-RU" sz="1400" b="1" kern="1800" spc="15" dirty="0">
                <a:solidFill>
                  <a:prstClr val="whit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 национальных целях развития Российской Федерации на период до 2030 года»</a:t>
            </a:r>
            <a:r>
              <a:rPr lang="ru-RU" sz="1400" b="1" dirty="0">
                <a:solidFill>
                  <a:prstClr val="whit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b="1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Концепция духовно – нравственного развития и воспитания личности гражданина Российской Федерации</a:t>
            </a: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Стратегия развития воспитания в Российской Федерации</a:t>
            </a: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Концепция общенациональной системы выявления и развития молодых талантов </a:t>
            </a: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Концепция развития дополнительного образования  </a:t>
            </a: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…</a:t>
            </a:r>
          </a:p>
          <a:p>
            <a:pPr marL="0" lv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tabLst>
                <a:tab pos="-114300" algn="l"/>
              </a:tabLst>
            </a:pPr>
            <a:r>
              <a:rPr lang="ru-RU" sz="1400" dirty="0">
                <a:solidFill>
                  <a:prstClr val="whit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Российской Федерации «Развитие образования» на 2018 – 2025 годы </a:t>
            </a:r>
            <a:endParaRPr lang="ru-RU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tabLst>
                <a:tab pos="-114300" algn="l"/>
              </a:tabLst>
            </a:pPr>
            <a:r>
              <a:rPr lang="ru-RU" sz="1400" dirty="0">
                <a:solidFill>
                  <a:prstClr val="whit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Стратегические приоритеты в сфере реализации государственной программы Российской Федерации "Развитие образования" до 2030 года (в ред. Постановления Правительства РФ от 07.10.2021 № 1701)</a:t>
            </a:r>
            <a:r>
              <a:rPr lang="ru-RU" sz="1400" dirty="0">
                <a:solidFill>
                  <a:prstClr val="whit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dirty="0">
              <a:solidFill>
                <a:prstClr val="whit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720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buFont typeface="Wingdings 3" charset="2"/>
              <a:buChar char=""/>
              <a:defRPr/>
            </a:pPr>
            <a:endParaRPr lang="ru-RU" altLang="ru-RU" sz="1400" dirty="0">
              <a:solidFill>
                <a:prstClr val="white">
                  <a:lumMod val="75000"/>
                  <a:lumOff val="25000"/>
                </a:prstClr>
              </a:solidFill>
            </a:endParaRPr>
          </a:p>
          <a:p>
            <a:pPr marL="0" lvl="0" indent="45720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prstClr val="white">
                    <a:lumMod val="75000"/>
                    <a:lumOff val="25000"/>
                  </a:prstClr>
                </a:solidFill>
              </a:rPr>
              <a:t>Государственная программа «Патриотическое воспитание граждан РФ»  </a:t>
            </a:r>
          </a:p>
          <a:p>
            <a:pPr marL="0" lvl="0" indent="45720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prstClr val="white">
                    <a:lumMod val="75000"/>
                    <a:lumOff val="25000"/>
                  </a:prstClr>
                </a:solidFill>
              </a:rPr>
              <a:t>…</a:t>
            </a:r>
          </a:p>
          <a:p>
            <a:pPr marL="0" lvl="0" indent="45720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buFont typeface="Wingdings 3" charset="2"/>
              <a:buChar char=""/>
              <a:defRPr/>
            </a:pPr>
            <a:endParaRPr lang="ru-RU" altLang="ru-RU" sz="1400" dirty="0">
              <a:solidFill>
                <a:prstClr val="white">
                  <a:lumMod val="75000"/>
                  <a:lumOff val="25000"/>
                </a:prstClr>
              </a:solidFill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-114300" algn="l"/>
              </a:tabLst>
            </a:pPr>
            <a:r>
              <a:rPr lang="ru-RU" sz="1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Приоритетный национальный проект «Образование» и его составляющие федеральные проекты </a:t>
            </a:r>
            <a:endParaRPr lang="ru-RU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lvl="0" indent="45720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EC0C1"/>
              </a:buClr>
              <a:buFont typeface="Wingdings 3" charset="2"/>
              <a:buChar char=""/>
              <a:defRPr/>
            </a:pPr>
            <a:r>
              <a:rPr lang="ru-RU" altLang="ru-RU" sz="1400" dirty="0">
                <a:solidFill>
                  <a:prstClr val="white">
                    <a:lumMod val="75000"/>
                    <a:lumOff val="25000"/>
                  </a:prstClr>
                </a:solidFill>
              </a:rPr>
              <a:t> Федеральный Закон «Об Образовании в РФ» ( с изменениями на 17 февраля 2023 года)</a:t>
            </a:r>
          </a:p>
          <a:p>
            <a:pPr marL="0" indent="0" algn="just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9500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 </a:t>
            </a:r>
            <a:r>
              <a:rPr lang="ru-RU" altLang="ru-RU" sz="2800"/>
              <a:t>Современная государственная образовательная политика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524000" y="2276872"/>
          <a:ext cx="885698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705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Современные результаты</a:t>
            </a:r>
          </a:p>
        </p:txBody>
      </p:sp>
      <p:sp>
        <p:nvSpPr>
          <p:cNvPr id="23555" name="Текст 2"/>
          <p:cNvSpPr>
            <a:spLocks noGrp="1" noChangeArrowheads="1"/>
          </p:cNvSpPr>
          <p:nvPr>
            <p:ph type="body" idx="1"/>
          </p:nvPr>
        </p:nvSpPr>
        <p:spPr>
          <a:xfrm>
            <a:off x="2393950" y="2489201"/>
            <a:ext cx="3633788" cy="758825"/>
          </a:xfrm>
        </p:spPr>
        <p:txBody>
          <a:bodyPr/>
          <a:lstStyle/>
          <a:p>
            <a:pPr algn="ctr"/>
            <a:r>
              <a:rPr lang="ru-RU" altLang="ru-RU" b="1" dirty="0">
                <a:solidFill>
                  <a:schemeClr val="tx1"/>
                </a:solidFill>
                <a:latin typeface="+mj-lt"/>
              </a:rPr>
              <a:t>ФГОС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390776" y="3248026"/>
            <a:ext cx="3636963" cy="2771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Предметные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Метапредметные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Личностные</a:t>
            </a:r>
          </a:p>
        </p:txBody>
      </p:sp>
      <p:sp>
        <p:nvSpPr>
          <p:cNvPr id="23557" name="Текст 4"/>
          <p:cNvSpPr>
            <a:spLocks noGrp="1" noChangeArrowheads="1"/>
          </p:cNvSpPr>
          <p:nvPr>
            <p:ph type="body" sz="quarter" idx="3"/>
          </p:nvPr>
        </p:nvSpPr>
        <p:spPr>
          <a:xfrm>
            <a:off x="6164263" y="2489200"/>
            <a:ext cx="3636962" cy="757238"/>
          </a:xfrm>
        </p:spPr>
        <p:txBody>
          <a:bodyPr/>
          <a:lstStyle/>
          <a:p>
            <a:r>
              <a:rPr lang="ru-RU" altLang="ru-RU" b="1">
                <a:solidFill>
                  <a:schemeClr val="tx1"/>
                </a:solidFill>
              </a:rPr>
              <a:t>Навыки </a:t>
            </a:r>
            <a:r>
              <a:rPr lang="en-US" alt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ru-RU" alt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Ⅰ века</a:t>
            </a:r>
            <a:endParaRPr lang="ru-RU" altLang="ru-RU" b="1">
              <a:solidFill>
                <a:schemeClr val="tx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4263" y="3246438"/>
            <a:ext cx="3636962" cy="2773362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Базовые навыки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(грамотность: чтение, письмо…)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Компетенции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(критическое мышление, креативность, умение общаться, работа в команде)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Личностные качества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инициативность, настойчивость, лидерские качества…)</a:t>
            </a:r>
          </a:p>
        </p:txBody>
      </p:sp>
    </p:spTree>
    <p:extLst>
      <p:ext uri="{BB962C8B-B14F-4D97-AF65-F5344CB8AC3E}">
        <p14:creationId xmlns:p14="http://schemas.microsoft.com/office/powerpoint/2010/main" val="198308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>
                <a:solidFill>
                  <a:schemeClr val="tx1"/>
                </a:solidFill>
              </a:rPr>
              <a:t>Модель образовательных результатов ОЭСР 2030</a:t>
            </a:r>
          </a:p>
        </p:txBody>
      </p:sp>
      <p:pic>
        <p:nvPicPr>
          <p:cNvPr id="15363" name="Объект 3"/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8189" y="1852613"/>
            <a:ext cx="8264525" cy="4552950"/>
          </a:xfrm>
        </p:spPr>
      </p:pic>
    </p:spTree>
    <p:extLst>
      <p:ext uri="{BB962C8B-B14F-4D97-AF65-F5344CB8AC3E}">
        <p14:creationId xmlns:p14="http://schemas.microsoft.com/office/powerpoint/2010/main" val="52655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/>
              <a:t>Новое содержание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8189" y="2052638"/>
            <a:ext cx="8408987" cy="4195762"/>
          </a:xfrm>
        </p:spPr>
        <p:txBody>
          <a:bodyPr>
            <a:normAutofit/>
          </a:bodyPr>
          <a:lstStyle/>
          <a:p>
            <a:pPr marL="300038" lvl="1" indent="0" algn="just" eaLnBrk="1" hangingPunct="1">
              <a:lnSpc>
                <a:spcPct val="150000"/>
              </a:lnSpc>
              <a:spcBef>
                <a:spcPct val="0"/>
              </a:spcBef>
              <a:buClr>
                <a:srgbClr val="E78712"/>
              </a:buClr>
              <a:defRPr/>
            </a:pPr>
            <a:r>
              <a:rPr lang="ru-RU" altLang="ru-RU" dirty="0">
                <a:solidFill>
                  <a:srgbClr val="40404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altLang="ru-RU" dirty="0">
                <a:ea typeface="Calibri" panose="020F0502020204030204" pitchFamily="34" charset="0"/>
                <a:cs typeface="Times New Roman" panose="02020603050405020304" pitchFamily="18" charset="0"/>
              </a:rPr>
              <a:t>Содержание школьного образования – это неразрывное, органичное </a:t>
            </a:r>
            <a:r>
              <a:rPr lang="ru-RU" alt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единство </a:t>
            </a: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двух</a:t>
            </a:r>
            <a:r>
              <a:rPr lang="ru-RU" alt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 компонентов </a:t>
            </a:r>
            <a:r>
              <a:rPr lang="ru-RU" altLang="ru-RU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altLang="ru-RU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ориентирующего в культуре </a:t>
            </a:r>
            <a:r>
              <a:rPr lang="ru-RU" altLang="ru-RU" dirty="0"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altLang="ru-RU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творчески – деятельностного.</a:t>
            </a:r>
            <a:r>
              <a:rPr lang="ru-RU" alt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Оно представляет собой своеобразный </a:t>
            </a: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«музей» </a:t>
            </a:r>
            <a:r>
              <a:rPr lang="ru-RU" alt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истории человеческой культуры…, </a:t>
            </a: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«экспонаты» </a:t>
            </a:r>
            <a:r>
              <a:rPr lang="ru-RU" altLang="ru-RU" dirty="0">
                <a:ea typeface="Calibri" panose="020F0502020204030204" pitchFamily="34" charset="0"/>
                <a:cs typeface="Times New Roman" panose="02020603050405020304" pitchFamily="18" charset="0"/>
              </a:rPr>
              <a:t>которого призваны создать у молодёжи целостное теоретическое представление об окружающем мире и </a:t>
            </a: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«мастерскую</a:t>
            </a:r>
            <a:r>
              <a:rPr lang="ru-RU" alt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»,</a:t>
            </a:r>
            <a:r>
              <a:rPr lang="ru-RU" altLang="ru-RU" dirty="0">
                <a:ea typeface="Calibri" panose="020F0502020204030204" pitchFamily="34" charset="0"/>
                <a:cs typeface="Times New Roman" panose="02020603050405020304" pitchFamily="18" charset="0"/>
              </a:rPr>
              <a:t> в которой молодые поколения учатся добывать знания, необходимые им для практической деятельности, и применять эти знания при решении жизненных проблем» (Днепров Э.Д.).</a:t>
            </a:r>
          </a:p>
          <a:p>
            <a:pPr eaLnBrk="1" hangingPunct="1"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5487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				</a:t>
            </a:r>
            <a:r>
              <a:rPr lang="ru-RU" sz="2800" dirty="0"/>
              <a:t>Научный поиск стратегий развития образования  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3670" y="1776046"/>
            <a:ext cx="4709054" cy="1018483"/>
          </a:xfrm>
        </p:spPr>
        <p:txBody>
          <a:bodyPr/>
          <a:lstStyle/>
          <a:p>
            <a:pPr lvl="0" algn="ctr"/>
            <a:r>
              <a:rPr lang="ru-RU" sz="1800" b="1" dirty="0"/>
              <a:t>Манифест гуманистической педагогики 21 века</a:t>
            </a:r>
          </a:p>
          <a:p>
            <a:pPr algn="ctr"/>
            <a:endParaRPr lang="ru-RU" sz="1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7831" y="2558562"/>
            <a:ext cx="4574893" cy="375431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/>
              <a:t>Единство – в многообразии, Ответственность – в свободе, Устойчивость – в развитии</a:t>
            </a:r>
          </a:p>
          <a:p>
            <a:pPr lvl="0"/>
            <a:r>
              <a:rPr lang="ru-RU" b="1" dirty="0"/>
              <a:t>Основные идеи:</a:t>
            </a:r>
          </a:p>
          <a:p>
            <a:pPr lvl="0"/>
            <a:r>
              <a:rPr lang="ru-RU" sz="1400" b="1" dirty="0"/>
              <a:t>Научить учиться всю жизнь</a:t>
            </a:r>
          </a:p>
          <a:p>
            <a:pPr lvl="0"/>
            <a:r>
              <a:rPr lang="ru-RU" sz="1400" b="1" dirty="0"/>
              <a:t>Школа учения с увлечением</a:t>
            </a:r>
          </a:p>
          <a:p>
            <a:pPr lvl="0"/>
            <a:r>
              <a:rPr lang="ru-RU" sz="1400" b="1" dirty="0"/>
              <a:t>Школа – пространство достоинства, площадка сотрудничества детей и взрослых</a:t>
            </a:r>
          </a:p>
          <a:p>
            <a:pPr lvl="0"/>
            <a:r>
              <a:rPr lang="ru-RU" sz="1400" b="1" dirty="0"/>
              <a:t>Переход к экосистеме массового персонального образования</a:t>
            </a:r>
          </a:p>
          <a:p>
            <a:pPr lvl="0"/>
            <a:r>
              <a:rPr lang="ru-RU" sz="1400" b="1" dirty="0"/>
              <a:t>Учитель свободный</a:t>
            </a:r>
          </a:p>
          <a:p>
            <a:pPr lvl="0"/>
            <a:r>
              <a:rPr lang="ru-RU" sz="1400" b="1" dirty="0"/>
              <a:t>Новая образовательная политика: не контроль, а поддержка</a:t>
            </a:r>
          </a:p>
          <a:p>
            <a:pPr lvl="0"/>
            <a:endParaRPr lang="ru-RU" sz="1400" b="1" dirty="0"/>
          </a:p>
          <a:p>
            <a:pPr lvl="0"/>
            <a:endParaRPr lang="ru-RU" sz="1400" dirty="0"/>
          </a:p>
          <a:p>
            <a:pPr lvl="0"/>
            <a:endParaRPr lang="ru-RU" sz="1400" dirty="0"/>
          </a:p>
          <a:p>
            <a:pPr lvl="0"/>
            <a:endParaRPr lang="ru-RU" sz="1400" dirty="0"/>
          </a:p>
          <a:p>
            <a:pPr lvl="0"/>
            <a:endParaRPr lang="ru-RU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/>
            <a:r>
              <a:rPr lang="ru-RU" sz="1800" b="1" dirty="0"/>
              <a:t>Проект «Школа Министерства Просвещения России»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823482" y="2870200"/>
            <a:ext cx="5553763" cy="318769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1900" b="1" dirty="0"/>
              <a:t>Единое образовательное пространство (единые программы, планы, расписание, линия учебников…)</a:t>
            </a:r>
          </a:p>
          <a:p>
            <a:pPr lvl="0"/>
            <a:r>
              <a:rPr lang="ru-RU" sz="1900" b="1" dirty="0"/>
              <a:t>«Пять ключей к будущему»:</a:t>
            </a:r>
          </a:p>
          <a:p>
            <a:pPr lvl="0"/>
            <a:r>
              <a:rPr lang="ru-RU" sz="1600" b="1" dirty="0"/>
              <a:t>Знание: качество и объективность (знание добывай)</a:t>
            </a:r>
          </a:p>
          <a:p>
            <a:pPr lvl="0"/>
            <a:r>
              <a:rPr lang="ru-RU" sz="1600" b="1" dirty="0"/>
              <a:t>Творчество:  талант развивай</a:t>
            </a:r>
          </a:p>
          <a:p>
            <a:pPr lvl="0"/>
            <a:r>
              <a:rPr lang="ru-RU" sz="1600" b="1" dirty="0"/>
              <a:t>Профориентация: профессию выбирай</a:t>
            </a:r>
          </a:p>
          <a:p>
            <a:pPr lvl="0"/>
            <a:r>
              <a:rPr lang="ru-RU" sz="1600" b="1" dirty="0"/>
              <a:t>Здоровье: здоровье сохраняй</a:t>
            </a:r>
          </a:p>
          <a:p>
            <a:pPr lvl="0"/>
            <a:r>
              <a:rPr lang="ru-RU" sz="1600" b="1" dirty="0"/>
              <a:t>Воспитание: традиции храни и создавай</a:t>
            </a:r>
          </a:p>
          <a:p>
            <a:pPr lvl="0"/>
            <a:endParaRPr lang="ru-RU" b="1" dirty="0"/>
          </a:p>
          <a:p>
            <a:pPr lvl="0"/>
            <a:endParaRPr lang="ru-RU" sz="1600" b="1" dirty="0"/>
          </a:p>
          <a:p>
            <a:pPr lvl="0"/>
            <a:endParaRPr lang="ru-RU" b="1" dirty="0"/>
          </a:p>
          <a:p>
            <a:pPr lvl="0"/>
            <a:endParaRPr lang="ru-RU" sz="1600" b="1" dirty="0"/>
          </a:p>
          <a:p>
            <a:pPr lvl="0"/>
            <a:endParaRPr lang="ru-RU" sz="1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0916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2342</Words>
  <Application>Microsoft Office PowerPoint</Application>
  <PresentationFormat>Широкоэкранный</PresentationFormat>
  <Paragraphs>303</Paragraphs>
  <Slides>37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9" baseType="lpstr">
      <vt:lpstr>Arial</vt:lpstr>
      <vt:lpstr>Calibri</vt:lpstr>
      <vt:lpstr>Century Gothic</vt:lpstr>
      <vt:lpstr>Franklin Gothic Book</vt:lpstr>
      <vt:lpstr>Gill Sans MT</vt:lpstr>
      <vt:lpstr>Montserrat</vt:lpstr>
      <vt:lpstr>MS Shell Dlg 2</vt:lpstr>
      <vt:lpstr>Open Sans</vt:lpstr>
      <vt:lpstr>Times New Roman</vt:lpstr>
      <vt:lpstr>Wingdings</vt:lpstr>
      <vt:lpstr>Wingdings 3</vt:lpstr>
      <vt:lpstr>Madison</vt:lpstr>
      <vt:lpstr> Современная образовательная политика</vt:lpstr>
      <vt:lpstr>Образовательная политика: сущность понятия</vt:lpstr>
      <vt:lpstr> Меняющееся общество </vt:lpstr>
      <vt:lpstr>Государственная образовательная политика: основные документы</vt:lpstr>
      <vt:lpstr> Современная государственная образовательная политика</vt:lpstr>
      <vt:lpstr>Современные результаты</vt:lpstr>
      <vt:lpstr>Модель образовательных результатов ОЭСР 2030</vt:lpstr>
      <vt:lpstr>Новое содержание образования</vt:lpstr>
      <vt:lpstr>    Научный поиск стратегий развития образования   </vt:lpstr>
      <vt:lpstr>Презентация PowerPoint</vt:lpstr>
      <vt:lpstr>Проблемы для обсуждения</vt:lpstr>
      <vt:lpstr>УТВЕРЖДЕНА распоряжением Правительства Российской Федерации от 31 марта 2022 г. № 678-рот 31 марта 2022 г. № 678-р</vt:lpstr>
      <vt:lpstr>Цели развития</vt:lpstr>
      <vt:lpstr>Задачи развития</vt:lpstr>
      <vt:lpstr>Принципы</vt:lpstr>
      <vt:lpstr>Приоритеты обновления содержания и технологий по направленностям дополнительного образования детей</vt:lpstr>
      <vt:lpstr>Приоритеты обновления содержания и технологий по направленностям дополнительного образования детей</vt:lpstr>
      <vt:lpstr>Приоритеты обновления содержания и технологий по направленностям дополнительного образования детей</vt:lpstr>
      <vt:lpstr>Приоритеты обновления содержания и технологий по направленностям дополнительного образования детей</vt:lpstr>
      <vt:lpstr>Приоритеты обновления содержания и технологий по направленностям дополнительного образования детей</vt:lpstr>
      <vt:lpstr>Приоритеты обновления содержания и технологий по направленностям дополнительного образования детей</vt:lpstr>
      <vt:lpstr>Общее и дополнительное образование: взаимные связи в решении задач личностного развития обучающихся</vt:lpstr>
      <vt:lpstr>Направления совместной работы</vt:lpstr>
      <vt:lpstr>Задачи развития</vt:lpstr>
      <vt:lpstr>Модели</vt:lpstr>
      <vt:lpstr>Сетевой формат построения образовательных программ</vt:lpstr>
      <vt:lpstr>Разноуровневые дополнительные общеразвивающие программы</vt:lpstr>
      <vt:lpstr>Идеи для проектирования</vt:lpstr>
      <vt:lpstr> Профессиональное развитие современного педагога и руководителя как главное условие обеспечения нового качества образования</vt:lpstr>
      <vt:lpstr>Национальная система учительского роста</vt:lpstr>
      <vt:lpstr> Профессиональное развитие и карьерный рост: составляющие понятий</vt:lpstr>
      <vt:lpstr>Новые ТКТ (должности педагога)</vt:lpstr>
      <vt:lpstr> Содержание деятельности </vt:lpstr>
      <vt:lpstr>Совершенствование профессиональных компетенций педагога (руководителя)</vt:lpstr>
      <vt:lpstr>Целевая модель наставничества</vt:lpstr>
      <vt:lpstr>Структура методических рекомендаций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Современная образовательная политика</dc:title>
  <dc:creator>Жуковицкая Наталья Николаевна</dc:creator>
  <cp:lastModifiedBy>Наталья Жуковицкая</cp:lastModifiedBy>
  <cp:revision>38</cp:revision>
  <dcterms:created xsi:type="dcterms:W3CDTF">2022-12-28T09:33:32Z</dcterms:created>
  <dcterms:modified xsi:type="dcterms:W3CDTF">2023-03-27T18:58:16Z</dcterms:modified>
</cp:coreProperties>
</file>