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4" r:id="rId6"/>
    <p:sldId id="280" r:id="rId7"/>
    <p:sldId id="281" r:id="rId8"/>
    <p:sldId id="266" r:id="rId9"/>
    <p:sldId id="267" r:id="rId10"/>
    <p:sldId id="277" r:id="rId11"/>
    <p:sldId id="278" r:id="rId12"/>
    <p:sldId id="285" r:id="rId13"/>
    <p:sldId id="28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ADC33-D03E-4A98-9129-94D24454C7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86336E-57B1-4752-A63E-A85969A421E7}">
      <dgm:prSet phldrT="[Текст]"/>
      <dgm:spPr/>
      <dgm:t>
        <a:bodyPr/>
        <a:lstStyle/>
        <a:p>
          <a:r>
            <a:rPr lang="ru-RU" dirty="0" smtClean="0"/>
            <a:t>праздник</a:t>
          </a:r>
          <a:endParaRPr lang="ru-RU" dirty="0"/>
        </a:p>
      </dgm:t>
    </dgm:pt>
    <dgm:pt modelId="{EB0FF7D3-E2C0-4C34-BF89-5FB3FB9AB52E}" type="parTrans" cxnId="{F082238F-04E8-4CF6-AFE8-C8D2F3E337B6}">
      <dgm:prSet/>
      <dgm:spPr/>
      <dgm:t>
        <a:bodyPr/>
        <a:lstStyle/>
        <a:p>
          <a:endParaRPr lang="ru-RU"/>
        </a:p>
      </dgm:t>
    </dgm:pt>
    <dgm:pt modelId="{64246EFB-F028-425B-830F-FB99430B23EB}" type="sibTrans" cxnId="{F082238F-04E8-4CF6-AFE8-C8D2F3E337B6}">
      <dgm:prSet/>
      <dgm:spPr/>
      <dgm:t>
        <a:bodyPr/>
        <a:lstStyle/>
        <a:p>
          <a:endParaRPr lang="ru-RU"/>
        </a:p>
      </dgm:t>
    </dgm:pt>
    <dgm:pt modelId="{270A2741-8AE9-4298-9DEB-2C97E328436A}">
      <dgm:prSet phldrT="[Текст]" custT="1"/>
      <dgm:spPr/>
      <dgm:t>
        <a:bodyPr/>
        <a:lstStyle/>
        <a:p>
          <a:pPr algn="ctr"/>
          <a:r>
            <a:rPr lang="ru-RU" sz="6200" dirty="0" smtClean="0"/>
            <a:t>окно</a:t>
          </a:r>
          <a:endParaRPr lang="ru-RU" sz="6200" dirty="0"/>
        </a:p>
      </dgm:t>
    </dgm:pt>
    <dgm:pt modelId="{C710352C-8682-4CE1-B639-2B32C96B24E7}" type="parTrans" cxnId="{CA21F0CC-4D87-4418-B836-531D6C003D19}">
      <dgm:prSet/>
      <dgm:spPr/>
      <dgm:t>
        <a:bodyPr/>
        <a:lstStyle/>
        <a:p>
          <a:endParaRPr lang="ru-RU"/>
        </a:p>
      </dgm:t>
    </dgm:pt>
    <dgm:pt modelId="{1EE672E8-9883-4D60-96AC-D6EFA1207B2C}" type="sibTrans" cxnId="{CA21F0CC-4D87-4418-B836-531D6C003D19}">
      <dgm:prSet/>
      <dgm:spPr/>
      <dgm:t>
        <a:bodyPr/>
        <a:lstStyle/>
        <a:p>
          <a:endParaRPr lang="ru-RU"/>
        </a:p>
      </dgm:t>
    </dgm:pt>
    <dgm:pt modelId="{06220E74-E7D2-47EA-84EB-62A991CB4854}">
      <dgm:prSet phldrT="[Текст]"/>
      <dgm:spPr/>
      <dgm:t>
        <a:bodyPr/>
        <a:lstStyle/>
        <a:p>
          <a:r>
            <a:rPr lang="ru-RU" dirty="0" smtClean="0"/>
            <a:t>шкаф</a:t>
          </a:r>
          <a:endParaRPr lang="ru-RU" dirty="0"/>
        </a:p>
      </dgm:t>
    </dgm:pt>
    <dgm:pt modelId="{CD59DDB4-1C93-400A-9466-82D22C708692}" type="parTrans" cxnId="{35872D85-5127-4DA6-8009-7B4E24867E76}">
      <dgm:prSet/>
      <dgm:spPr/>
      <dgm:t>
        <a:bodyPr/>
        <a:lstStyle/>
        <a:p>
          <a:endParaRPr lang="ru-RU"/>
        </a:p>
      </dgm:t>
    </dgm:pt>
    <dgm:pt modelId="{C174525F-889F-4A31-80FE-124F979C11FA}" type="sibTrans" cxnId="{35872D85-5127-4DA6-8009-7B4E24867E76}">
      <dgm:prSet/>
      <dgm:spPr/>
      <dgm:t>
        <a:bodyPr/>
        <a:lstStyle/>
        <a:p>
          <a:endParaRPr lang="ru-RU"/>
        </a:p>
      </dgm:t>
    </dgm:pt>
    <dgm:pt modelId="{2664C276-0CE3-4AD7-9252-EF60BD1A369B}">
      <dgm:prSet phldrT="[Текст]"/>
      <dgm:spPr/>
      <dgm:t>
        <a:bodyPr/>
        <a:lstStyle/>
        <a:p>
          <a:r>
            <a:rPr lang="ru-RU" dirty="0" smtClean="0"/>
            <a:t>доска</a:t>
          </a:r>
          <a:endParaRPr lang="ru-RU" dirty="0"/>
        </a:p>
      </dgm:t>
    </dgm:pt>
    <dgm:pt modelId="{00B20D70-FCC7-4999-88F6-43DE4E1685CE}" type="parTrans" cxnId="{8D4B015D-70EA-41C0-90E7-30103A26615C}">
      <dgm:prSet/>
      <dgm:spPr/>
      <dgm:t>
        <a:bodyPr/>
        <a:lstStyle/>
        <a:p>
          <a:endParaRPr lang="ru-RU"/>
        </a:p>
      </dgm:t>
    </dgm:pt>
    <dgm:pt modelId="{14BB6698-9143-4D56-B270-67EC15D98B60}" type="sibTrans" cxnId="{8D4B015D-70EA-41C0-90E7-30103A26615C}">
      <dgm:prSet/>
      <dgm:spPr/>
      <dgm:t>
        <a:bodyPr/>
        <a:lstStyle/>
        <a:p>
          <a:endParaRPr lang="ru-RU"/>
        </a:p>
      </dgm:t>
    </dgm:pt>
    <dgm:pt modelId="{C239D831-3499-4DA2-8C2A-681CE3C94CB3}">
      <dgm:prSet phldrT="[Текст]"/>
      <dgm:spPr/>
      <dgm:t>
        <a:bodyPr/>
        <a:lstStyle/>
        <a:p>
          <a:r>
            <a:rPr lang="ru-RU" dirty="0" smtClean="0"/>
            <a:t>пол</a:t>
          </a:r>
          <a:endParaRPr lang="ru-RU" dirty="0"/>
        </a:p>
      </dgm:t>
    </dgm:pt>
    <dgm:pt modelId="{7284D770-5F7B-443F-8395-90B9923133DB}" type="parTrans" cxnId="{E52AFDA6-BA58-4FF5-BD9D-4DCAE586DDD8}">
      <dgm:prSet/>
      <dgm:spPr/>
      <dgm:t>
        <a:bodyPr/>
        <a:lstStyle/>
        <a:p>
          <a:endParaRPr lang="ru-RU"/>
        </a:p>
      </dgm:t>
    </dgm:pt>
    <dgm:pt modelId="{4E36D791-DF72-43E1-A5B1-A204902231A4}" type="sibTrans" cxnId="{E52AFDA6-BA58-4FF5-BD9D-4DCAE586DDD8}">
      <dgm:prSet/>
      <dgm:spPr/>
      <dgm:t>
        <a:bodyPr/>
        <a:lstStyle/>
        <a:p>
          <a:endParaRPr lang="ru-RU"/>
        </a:p>
      </dgm:t>
    </dgm:pt>
    <dgm:pt modelId="{2C32A448-920A-4C24-A11E-5CCC198C2E37}" type="pres">
      <dgm:prSet presAssocID="{FD6ADC33-D03E-4A98-9129-94D24454C7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FA792B-44CB-40B8-BF29-F492327E9620}" type="pres">
      <dgm:prSet presAssocID="{C886336E-57B1-4752-A63E-A85969A421E7}" presName="node" presStyleLbl="node1" presStyleIdx="0" presStyleCnt="5" custLinFactNeighborY="59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AD5DD-56AC-4CE6-A3FE-F44B0EB1E5C7}" type="pres">
      <dgm:prSet presAssocID="{64246EFB-F028-425B-830F-FB99430B23EB}" presName="sibTrans" presStyleCnt="0"/>
      <dgm:spPr/>
    </dgm:pt>
    <dgm:pt modelId="{389208FF-A2EC-49D8-80BE-546978E8FAAA}" type="pres">
      <dgm:prSet presAssocID="{270A2741-8AE9-4298-9DEB-2C97E328436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93B9F-9DD4-4DC2-A5E2-6969DB80F900}" type="pres">
      <dgm:prSet presAssocID="{1EE672E8-9883-4D60-96AC-D6EFA1207B2C}" presName="sibTrans" presStyleCnt="0"/>
      <dgm:spPr/>
    </dgm:pt>
    <dgm:pt modelId="{CB8F2B76-C988-4101-A3C5-0432DBA4C932}" type="pres">
      <dgm:prSet presAssocID="{06220E74-E7D2-47EA-84EB-62A991CB48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F3B2F-2C90-4BEF-A2F5-F3076F5D536C}" type="pres">
      <dgm:prSet presAssocID="{C174525F-889F-4A31-80FE-124F979C11FA}" presName="sibTrans" presStyleCnt="0"/>
      <dgm:spPr/>
    </dgm:pt>
    <dgm:pt modelId="{9320E8CD-9F99-442C-93A4-BA1F5E899357}" type="pres">
      <dgm:prSet presAssocID="{2664C276-0CE3-4AD7-9252-EF60BD1A369B}" presName="node" presStyleLbl="node1" presStyleIdx="3" presStyleCnt="5" custLinFactNeighborX="54822" custLinFactNeighborY="-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60727-00AF-4F26-ADB5-B8C1A8BC8BF1}" type="pres">
      <dgm:prSet presAssocID="{14BB6698-9143-4D56-B270-67EC15D98B60}" presName="sibTrans" presStyleCnt="0"/>
      <dgm:spPr/>
    </dgm:pt>
    <dgm:pt modelId="{6E31BFED-0318-436F-9D9B-674EA355E915}" type="pres">
      <dgm:prSet presAssocID="{C239D831-3499-4DA2-8C2A-681CE3C94CB3}" presName="node" presStyleLbl="node1" presStyleIdx="4" presStyleCnt="5" custLinFactNeighborX="55000" custLinFactNeighborY="-2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1F0CC-4D87-4418-B836-531D6C003D19}" srcId="{FD6ADC33-D03E-4A98-9129-94D24454C7CB}" destId="{270A2741-8AE9-4298-9DEB-2C97E328436A}" srcOrd="1" destOrd="0" parTransId="{C710352C-8682-4CE1-B639-2B32C96B24E7}" sibTransId="{1EE672E8-9883-4D60-96AC-D6EFA1207B2C}"/>
    <dgm:cxn modelId="{9E0C5794-749E-4463-9FEF-EA0EAC4FA82E}" type="presOf" srcId="{C886336E-57B1-4752-A63E-A85969A421E7}" destId="{75FA792B-44CB-40B8-BF29-F492327E9620}" srcOrd="0" destOrd="0" presId="urn:microsoft.com/office/officeart/2005/8/layout/default"/>
    <dgm:cxn modelId="{F8835D99-A92E-4BEB-9998-456FCC7FD2C1}" type="presOf" srcId="{FD6ADC33-D03E-4A98-9129-94D24454C7CB}" destId="{2C32A448-920A-4C24-A11E-5CCC198C2E37}" srcOrd="0" destOrd="0" presId="urn:microsoft.com/office/officeart/2005/8/layout/default"/>
    <dgm:cxn modelId="{35872D85-5127-4DA6-8009-7B4E24867E76}" srcId="{FD6ADC33-D03E-4A98-9129-94D24454C7CB}" destId="{06220E74-E7D2-47EA-84EB-62A991CB4854}" srcOrd="2" destOrd="0" parTransId="{CD59DDB4-1C93-400A-9466-82D22C708692}" sibTransId="{C174525F-889F-4A31-80FE-124F979C11FA}"/>
    <dgm:cxn modelId="{D644CF34-3474-46FD-998D-DEAF18C1DDFF}" type="presOf" srcId="{2664C276-0CE3-4AD7-9252-EF60BD1A369B}" destId="{9320E8CD-9F99-442C-93A4-BA1F5E899357}" srcOrd="0" destOrd="0" presId="urn:microsoft.com/office/officeart/2005/8/layout/default"/>
    <dgm:cxn modelId="{F082238F-04E8-4CF6-AFE8-C8D2F3E337B6}" srcId="{FD6ADC33-D03E-4A98-9129-94D24454C7CB}" destId="{C886336E-57B1-4752-A63E-A85969A421E7}" srcOrd="0" destOrd="0" parTransId="{EB0FF7D3-E2C0-4C34-BF89-5FB3FB9AB52E}" sibTransId="{64246EFB-F028-425B-830F-FB99430B23EB}"/>
    <dgm:cxn modelId="{E52AFDA6-BA58-4FF5-BD9D-4DCAE586DDD8}" srcId="{FD6ADC33-D03E-4A98-9129-94D24454C7CB}" destId="{C239D831-3499-4DA2-8C2A-681CE3C94CB3}" srcOrd="4" destOrd="0" parTransId="{7284D770-5F7B-443F-8395-90B9923133DB}" sibTransId="{4E36D791-DF72-43E1-A5B1-A204902231A4}"/>
    <dgm:cxn modelId="{2C85365E-CE74-4524-9CB3-168C58F57AF9}" type="presOf" srcId="{06220E74-E7D2-47EA-84EB-62A991CB4854}" destId="{CB8F2B76-C988-4101-A3C5-0432DBA4C932}" srcOrd="0" destOrd="0" presId="urn:microsoft.com/office/officeart/2005/8/layout/default"/>
    <dgm:cxn modelId="{059E0424-7BDA-496D-AACE-228EFEC8B235}" type="presOf" srcId="{270A2741-8AE9-4298-9DEB-2C97E328436A}" destId="{389208FF-A2EC-49D8-80BE-546978E8FAAA}" srcOrd="0" destOrd="0" presId="urn:microsoft.com/office/officeart/2005/8/layout/default"/>
    <dgm:cxn modelId="{8D4B015D-70EA-41C0-90E7-30103A26615C}" srcId="{FD6ADC33-D03E-4A98-9129-94D24454C7CB}" destId="{2664C276-0CE3-4AD7-9252-EF60BD1A369B}" srcOrd="3" destOrd="0" parTransId="{00B20D70-FCC7-4999-88F6-43DE4E1685CE}" sibTransId="{14BB6698-9143-4D56-B270-67EC15D98B60}"/>
    <dgm:cxn modelId="{D2B95640-FEFF-4B93-A1CF-6110ACDED5EA}" type="presOf" srcId="{C239D831-3499-4DA2-8C2A-681CE3C94CB3}" destId="{6E31BFED-0318-436F-9D9B-674EA355E915}" srcOrd="0" destOrd="0" presId="urn:microsoft.com/office/officeart/2005/8/layout/default"/>
    <dgm:cxn modelId="{F2F05568-A973-4C2D-84D7-4C711D98DCD3}" type="presParOf" srcId="{2C32A448-920A-4C24-A11E-5CCC198C2E37}" destId="{75FA792B-44CB-40B8-BF29-F492327E9620}" srcOrd="0" destOrd="0" presId="urn:microsoft.com/office/officeart/2005/8/layout/default"/>
    <dgm:cxn modelId="{F0A1DBA6-E654-4A65-A86D-4D3D132A7CB2}" type="presParOf" srcId="{2C32A448-920A-4C24-A11E-5CCC198C2E37}" destId="{CEDAD5DD-56AC-4CE6-A3FE-F44B0EB1E5C7}" srcOrd="1" destOrd="0" presId="urn:microsoft.com/office/officeart/2005/8/layout/default"/>
    <dgm:cxn modelId="{6A78718F-4AFD-48F1-9515-FA70670994A8}" type="presParOf" srcId="{2C32A448-920A-4C24-A11E-5CCC198C2E37}" destId="{389208FF-A2EC-49D8-80BE-546978E8FAAA}" srcOrd="2" destOrd="0" presId="urn:microsoft.com/office/officeart/2005/8/layout/default"/>
    <dgm:cxn modelId="{B2A11F84-2EB3-4141-B719-E4D12716F479}" type="presParOf" srcId="{2C32A448-920A-4C24-A11E-5CCC198C2E37}" destId="{EBD93B9F-9DD4-4DC2-A5E2-6969DB80F900}" srcOrd="3" destOrd="0" presId="urn:microsoft.com/office/officeart/2005/8/layout/default"/>
    <dgm:cxn modelId="{78975E42-5D31-489B-A134-E0E582E17FA3}" type="presParOf" srcId="{2C32A448-920A-4C24-A11E-5CCC198C2E37}" destId="{CB8F2B76-C988-4101-A3C5-0432DBA4C932}" srcOrd="4" destOrd="0" presId="urn:microsoft.com/office/officeart/2005/8/layout/default"/>
    <dgm:cxn modelId="{65FC6113-2FA2-4A09-A508-0FE1D7645861}" type="presParOf" srcId="{2C32A448-920A-4C24-A11E-5CCC198C2E37}" destId="{1E7F3B2F-2C90-4BEF-A2F5-F3076F5D536C}" srcOrd="5" destOrd="0" presId="urn:microsoft.com/office/officeart/2005/8/layout/default"/>
    <dgm:cxn modelId="{57BD4817-51E9-4CA0-A363-1269792DEAD2}" type="presParOf" srcId="{2C32A448-920A-4C24-A11E-5CCC198C2E37}" destId="{9320E8CD-9F99-442C-93A4-BA1F5E899357}" srcOrd="6" destOrd="0" presId="urn:microsoft.com/office/officeart/2005/8/layout/default"/>
    <dgm:cxn modelId="{F35924D0-EDAF-40C7-9706-8831E76983B5}" type="presParOf" srcId="{2C32A448-920A-4C24-A11E-5CCC198C2E37}" destId="{B3660727-00AF-4F26-ADB5-B8C1A8BC8BF1}" srcOrd="7" destOrd="0" presId="urn:microsoft.com/office/officeart/2005/8/layout/default"/>
    <dgm:cxn modelId="{F46AD902-D7A6-4DB4-A943-B21B6E2E74B3}" type="presParOf" srcId="{2C32A448-920A-4C24-A11E-5CCC198C2E37}" destId="{6E31BFED-0318-436F-9D9B-674EA355E91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E7135F-934B-4575-9EFC-984E9595219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B37E91-EDB6-44B4-B72C-96CAE497638C}">
      <dgm:prSet phldrT="[Текст]"/>
      <dgm:spPr/>
      <dgm:t>
        <a:bodyPr/>
        <a:lstStyle/>
        <a:p>
          <a:r>
            <a:rPr lang="ru-RU" dirty="0" smtClean="0"/>
            <a:t>праздник</a:t>
          </a:r>
          <a:endParaRPr lang="ru-RU" dirty="0"/>
        </a:p>
      </dgm:t>
    </dgm:pt>
    <dgm:pt modelId="{E6C30FE6-A1B6-42AD-91A9-A739D11BC5D2}" type="parTrans" cxnId="{F6BAC154-7208-4C96-91D9-CDF9CAB0B737}">
      <dgm:prSet/>
      <dgm:spPr/>
      <dgm:t>
        <a:bodyPr/>
        <a:lstStyle/>
        <a:p>
          <a:endParaRPr lang="ru-RU"/>
        </a:p>
      </dgm:t>
    </dgm:pt>
    <dgm:pt modelId="{AC4E6177-8468-45B0-86F7-D1C5BB82DC38}" type="sibTrans" cxnId="{F6BAC154-7208-4C96-91D9-CDF9CAB0B737}">
      <dgm:prSet/>
      <dgm:spPr/>
      <dgm:t>
        <a:bodyPr/>
        <a:lstStyle/>
        <a:p>
          <a:endParaRPr lang="ru-RU"/>
        </a:p>
      </dgm:t>
    </dgm:pt>
    <dgm:pt modelId="{80E271D1-4514-47FE-932B-4E68F117EE79}">
      <dgm:prSet phldrT="[Текст]"/>
      <dgm:spPr/>
      <dgm:t>
        <a:bodyPr/>
        <a:lstStyle/>
        <a:p>
          <a:r>
            <a:rPr lang="ru-RU" dirty="0" smtClean="0"/>
            <a:t>прозрачный,</a:t>
          </a:r>
          <a:endParaRPr lang="ru-RU" dirty="0"/>
        </a:p>
        <a:p>
          <a:r>
            <a:rPr lang="ru-RU" dirty="0" smtClean="0"/>
            <a:t>холодный, проницательный</a:t>
          </a:r>
          <a:endParaRPr lang="ru-RU" dirty="0"/>
        </a:p>
      </dgm:t>
    </dgm:pt>
    <dgm:pt modelId="{C19E37FC-7356-41E6-803B-D64E20159A9C}" type="parTrans" cxnId="{B26C547E-72F6-40CA-826F-95F58FFDBA70}">
      <dgm:prSet/>
      <dgm:spPr/>
      <dgm:t>
        <a:bodyPr/>
        <a:lstStyle/>
        <a:p>
          <a:endParaRPr lang="ru-RU"/>
        </a:p>
      </dgm:t>
    </dgm:pt>
    <dgm:pt modelId="{BD2EC865-8B49-4BF8-B318-2F94FE27852D}" type="sibTrans" cxnId="{B26C547E-72F6-40CA-826F-95F58FFDBA70}">
      <dgm:prSet/>
      <dgm:spPr/>
      <dgm:t>
        <a:bodyPr/>
        <a:lstStyle/>
        <a:p>
          <a:endParaRPr lang="ru-RU"/>
        </a:p>
      </dgm:t>
    </dgm:pt>
    <dgm:pt modelId="{63AD88C9-02B2-4A98-97F1-9E30CAD08E0F}">
      <dgm:prSet phldrT="[Текст]"/>
      <dgm:spPr/>
      <dgm:t>
        <a:bodyPr/>
        <a:lstStyle/>
        <a:p>
          <a:r>
            <a:rPr lang="ru-RU" dirty="0" smtClean="0"/>
            <a:t>открывающийся, объемный, вместительный</a:t>
          </a:r>
          <a:endParaRPr lang="ru-RU" dirty="0"/>
        </a:p>
      </dgm:t>
    </dgm:pt>
    <dgm:pt modelId="{C8FB00E4-0DA5-49A2-836D-0DA10527C2C2}" type="parTrans" cxnId="{F5DDFB50-CAD5-4642-982A-1E11A10107B4}">
      <dgm:prSet/>
      <dgm:spPr/>
      <dgm:t>
        <a:bodyPr/>
        <a:lstStyle/>
        <a:p>
          <a:endParaRPr lang="ru-RU"/>
        </a:p>
      </dgm:t>
    </dgm:pt>
    <dgm:pt modelId="{77784A14-C76A-49F7-8120-746BF23BCD5C}" type="sibTrans" cxnId="{F5DDFB50-CAD5-4642-982A-1E11A10107B4}">
      <dgm:prSet/>
      <dgm:spPr/>
      <dgm:t>
        <a:bodyPr/>
        <a:lstStyle/>
        <a:p>
          <a:endParaRPr lang="ru-RU"/>
        </a:p>
      </dgm:t>
    </dgm:pt>
    <dgm:pt modelId="{702E62F5-23C8-4786-B0A1-9CD600302D61}">
      <dgm:prSet phldrT="[Текст]"/>
      <dgm:spPr/>
      <dgm:t>
        <a:bodyPr/>
        <a:lstStyle/>
        <a:p>
          <a:r>
            <a:rPr lang="ru-RU" dirty="0" smtClean="0"/>
            <a:t>информативный, двусторонний,</a:t>
          </a:r>
          <a:endParaRPr lang="ru-RU" dirty="0"/>
        </a:p>
        <a:p>
          <a:r>
            <a:rPr lang="ru-RU" dirty="0" smtClean="0"/>
            <a:t>маркерный</a:t>
          </a:r>
          <a:endParaRPr lang="ru-RU" dirty="0"/>
        </a:p>
      </dgm:t>
    </dgm:pt>
    <dgm:pt modelId="{F24FADD1-3CCA-43D1-87AA-9A53DEBE421F}" type="parTrans" cxnId="{217EF69F-C947-4535-8B3A-99587BF3426B}">
      <dgm:prSet/>
      <dgm:spPr/>
      <dgm:t>
        <a:bodyPr/>
        <a:lstStyle/>
        <a:p>
          <a:endParaRPr lang="ru-RU"/>
        </a:p>
      </dgm:t>
    </dgm:pt>
    <dgm:pt modelId="{B3785AD7-0FD2-4775-9865-0B30842214CB}" type="sibTrans" cxnId="{217EF69F-C947-4535-8B3A-99587BF3426B}">
      <dgm:prSet/>
      <dgm:spPr/>
      <dgm:t>
        <a:bodyPr/>
        <a:lstStyle/>
        <a:p>
          <a:endParaRPr lang="ru-RU"/>
        </a:p>
      </dgm:t>
    </dgm:pt>
    <dgm:pt modelId="{BE66B1B0-E23B-4F29-BF32-9060E83EAA83}">
      <dgm:prSet phldrT="[Текст]" phldr="1"/>
      <dgm:spPr/>
      <dgm:t>
        <a:bodyPr/>
        <a:lstStyle/>
        <a:p>
          <a:endParaRPr lang="ru-RU"/>
        </a:p>
      </dgm:t>
    </dgm:pt>
    <dgm:pt modelId="{A9F696A5-5685-414E-98AD-5E5570E3FDC4}" type="parTrans" cxnId="{BA3226A5-54FA-4977-88E8-475F98F75565}">
      <dgm:prSet/>
      <dgm:spPr/>
      <dgm:t>
        <a:bodyPr/>
        <a:lstStyle/>
        <a:p>
          <a:endParaRPr lang="ru-RU"/>
        </a:p>
      </dgm:t>
    </dgm:pt>
    <dgm:pt modelId="{4E759821-383D-482A-8ADD-18C16100222A}" type="sibTrans" cxnId="{BA3226A5-54FA-4977-88E8-475F98F75565}">
      <dgm:prSet/>
      <dgm:spPr/>
      <dgm:t>
        <a:bodyPr/>
        <a:lstStyle/>
        <a:p>
          <a:endParaRPr lang="ru-RU"/>
        </a:p>
      </dgm:t>
    </dgm:pt>
    <dgm:pt modelId="{46F5A80A-604A-4985-9235-A740D6BC5D8C}">
      <dgm:prSet phldrT="[Текст]"/>
      <dgm:spPr/>
      <dgm:t>
        <a:bodyPr/>
        <a:lstStyle/>
        <a:p>
          <a:r>
            <a:rPr lang="ru-RU" dirty="0" smtClean="0"/>
            <a:t>гладкий, тактильный, светящийся</a:t>
          </a:r>
          <a:endParaRPr lang="ru-RU" dirty="0"/>
        </a:p>
      </dgm:t>
    </dgm:pt>
    <dgm:pt modelId="{2ACB8E6B-3E31-41F3-8555-64C6705AB885}" type="parTrans" cxnId="{E72B5193-FCD3-40BA-BB9A-45C8F14AC83C}">
      <dgm:prSet/>
      <dgm:spPr/>
      <dgm:t>
        <a:bodyPr/>
        <a:lstStyle/>
        <a:p>
          <a:endParaRPr lang="ru-RU"/>
        </a:p>
      </dgm:t>
    </dgm:pt>
    <dgm:pt modelId="{4D85EFBD-379E-448D-A84F-3C9051E28918}" type="sibTrans" cxnId="{E72B5193-FCD3-40BA-BB9A-45C8F14AC83C}">
      <dgm:prSet/>
      <dgm:spPr/>
      <dgm:t>
        <a:bodyPr/>
        <a:lstStyle/>
        <a:p>
          <a:endParaRPr lang="ru-RU"/>
        </a:p>
      </dgm:t>
    </dgm:pt>
    <dgm:pt modelId="{D1E922FC-C6EE-4E8F-BB07-D7260F52D59E}" type="pres">
      <dgm:prSet presAssocID="{DBE7135F-934B-4575-9EFC-984E9595219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D3C67C1-FA89-415A-90E1-8B6C702C7769}" type="pres">
      <dgm:prSet presAssocID="{F3B37E91-EDB6-44B4-B72C-96CAE497638C}" presName="singleCycle" presStyleCnt="0"/>
      <dgm:spPr/>
    </dgm:pt>
    <dgm:pt modelId="{19F27F98-8ECE-4457-BDA2-6EC82E69E1D3}" type="pres">
      <dgm:prSet presAssocID="{F3B37E91-EDB6-44B4-B72C-96CAE497638C}" presName="singleCenter" presStyleLbl="node1" presStyleIdx="0" presStyleCnt="5" custScaleX="18698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CE39BC4-D236-4F49-A29A-FBD108A516E8}" type="pres">
      <dgm:prSet presAssocID="{C19E37FC-7356-41E6-803B-D64E20159A9C}" presName="Name56" presStyleLbl="parChTrans1D2" presStyleIdx="0" presStyleCnt="4"/>
      <dgm:spPr/>
      <dgm:t>
        <a:bodyPr/>
        <a:lstStyle/>
        <a:p>
          <a:endParaRPr lang="ru-RU"/>
        </a:p>
      </dgm:t>
    </dgm:pt>
    <dgm:pt modelId="{B902A652-66A6-4050-9ACE-6BC46C804106}" type="pres">
      <dgm:prSet presAssocID="{80E271D1-4514-47FE-932B-4E68F117EE79}" presName="text0" presStyleLbl="node1" presStyleIdx="1" presStyleCnt="5" custScaleX="567040" custScaleY="200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8A882-C408-4B81-BB2F-35D9D5AFD5DA}" type="pres">
      <dgm:prSet presAssocID="{C8FB00E4-0DA5-49A2-836D-0DA10527C2C2}" presName="Name56" presStyleLbl="parChTrans1D2" presStyleIdx="1" presStyleCnt="4"/>
      <dgm:spPr/>
      <dgm:t>
        <a:bodyPr/>
        <a:lstStyle/>
        <a:p>
          <a:endParaRPr lang="ru-RU"/>
        </a:p>
      </dgm:t>
    </dgm:pt>
    <dgm:pt modelId="{817A02F9-D68C-4D03-AA70-C4D31BBBDF07}" type="pres">
      <dgm:prSet presAssocID="{63AD88C9-02B2-4A98-97F1-9E30CAD08E0F}" presName="text0" presStyleLbl="node1" presStyleIdx="2" presStyleCnt="5" custScaleX="349496" custScaleY="209194" custRadScaleRad="220697" custRadScaleInc="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1B482-EFEF-4F46-8139-10DB3098F8D4}" type="pres">
      <dgm:prSet presAssocID="{F24FADD1-3CCA-43D1-87AA-9A53DEBE421F}" presName="Name56" presStyleLbl="parChTrans1D2" presStyleIdx="2" presStyleCnt="4"/>
      <dgm:spPr/>
      <dgm:t>
        <a:bodyPr/>
        <a:lstStyle/>
        <a:p>
          <a:endParaRPr lang="ru-RU"/>
        </a:p>
      </dgm:t>
    </dgm:pt>
    <dgm:pt modelId="{5E7A6DE8-5250-4D50-8C65-17A7C3E3AD31}" type="pres">
      <dgm:prSet presAssocID="{702E62F5-23C8-4786-B0A1-9CD600302D61}" presName="text0" presStyleLbl="node1" presStyleIdx="3" presStyleCnt="5" custScaleX="513618" custScaleY="15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A43BA-8D8C-42C5-AC8C-19D6C671B580}" type="pres">
      <dgm:prSet presAssocID="{2ACB8E6B-3E31-41F3-8555-64C6705AB885}" presName="Name56" presStyleLbl="parChTrans1D2" presStyleIdx="3" presStyleCnt="4"/>
      <dgm:spPr/>
      <dgm:t>
        <a:bodyPr/>
        <a:lstStyle/>
        <a:p>
          <a:endParaRPr lang="ru-RU"/>
        </a:p>
      </dgm:t>
    </dgm:pt>
    <dgm:pt modelId="{38F9AC94-4CAB-49A7-B79D-BBD566211BD0}" type="pres">
      <dgm:prSet presAssocID="{46F5A80A-604A-4985-9235-A740D6BC5D8C}" presName="text0" presStyleLbl="node1" presStyleIdx="4" presStyleCnt="5" custScaleX="385429" custScaleY="200493" custRadScaleRad="231187" custRadScaleInc="-2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A9B7C8-01E8-4E9F-A9B5-6324FD3DD059}" type="presOf" srcId="{C8FB00E4-0DA5-49A2-836D-0DA10527C2C2}" destId="{AD18A882-C408-4B81-BB2F-35D9D5AFD5DA}" srcOrd="0" destOrd="0" presId="urn:microsoft.com/office/officeart/2008/layout/RadialCluster"/>
    <dgm:cxn modelId="{BA3226A5-54FA-4977-88E8-475F98F75565}" srcId="{DBE7135F-934B-4575-9EFC-984E9595219F}" destId="{BE66B1B0-E23B-4F29-BF32-9060E83EAA83}" srcOrd="1" destOrd="0" parTransId="{A9F696A5-5685-414E-98AD-5E5570E3FDC4}" sibTransId="{4E759821-383D-482A-8ADD-18C16100222A}"/>
    <dgm:cxn modelId="{BD511724-F1EE-4E9C-9E30-ED8631824E06}" type="presOf" srcId="{C19E37FC-7356-41E6-803B-D64E20159A9C}" destId="{4CE39BC4-D236-4F49-A29A-FBD108A516E8}" srcOrd="0" destOrd="0" presId="urn:microsoft.com/office/officeart/2008/layout/RadialCluster"/>
    <dgm:cxn modelId="{F5DDFB50-CAD5-4642-982A-1E11A10107B4}" srcId="{F3B37E91-EDB6-44B4-B72C-96CAE497638C}" destId="{63AD88C9-02B2-4A98-97F1-9E30CAD08E0F}" srcOrd="1" destOrd="0" parTransId="{C8FB00E4-0DA5-49A2-836D-0DA10527C2C2}" sibTransId="{77784A14-C76A-49F7-8120-746BF23BCD5C}"/>
    <dgm:cxn modelId="{4EB02964-9C2E-4D82-BB95-FD189EDF609A}" type="presOf" srcId="{2ACB8E6B-3E31-41F3-8555-64C6705AB885}" destId="{B8EA43BA-8D8C-42C5-AC8C-19D6C671B580}" srcOrd="0" destOrd="0" presId="urn:microsoft.com/office/officeart/2008/layout/RadialCluster"/>
    <dgm:cxn modelId="{81BDACA5-F172-4836-A414-934AF03E62FA}" type="presOf" srcId="{702E62F5-23C8-4786-B0A1-9CD600302D61}" destId="{5E7A6DE8-5250-4D50-8C65-17A7C3E3AD31}" srcOrd="0" destOrd="0" presId="urn:microsoft.com/office/officeart/2008/layout/RadialCluster"/>
    <dgm:cxn modelId="{89C63F6C-B406-4AC5-8B7F-2431C2B8E8E2}" type="presOf" srcId="{46F5A80A-604A-4985-9235-A740D6BC5D8C}" destId="{38F9AC94-4CAB-49A7-B79D-BBD566211BD0}" srcOrd="0" destOrd="0" presId="urn:microsoft.com/office/officeart/2008/layout/RadialCluster"/>
    <dgm:cxn modelId="{A88A5FE6-ECC2-4116-AEB4-6007115161B1}" type="presOf" srcId="{80E271D1-4514-47FE-932B-4E68F117EE79}" destId="{B902A652-66A6-4050-9ACE-6BC46C804106}" srcOrd="0" destOrd="0" presId="urn:microsoft.com/office/officeart/2008/layout/RadialCluster"/>
    <dgm:cxn modelId="{F6BAC154-7208-4C96-91D9-CDF9CAB0B737}" srcId="{DBE7135F-934B-4575-9EFC-984E9595219F}" destId="{F3B37E91-EDB6-44B4-B72C-96CAE497638C}" srcOrd="0" destOrd="0" parTransId="{E6C30FE6-A1B6-42AD-91A9-A739D11BC5D2}" sibTransId="{AC4E6177-8468-45B0-86F7-D1C5BB82DC38}"/>
    <dgm:cxn modelId="{A022BD81-7C82-4EAD-9747-0F6E6F01E4AD}" type="presOf" srcId="{DBE7135F-934B-4575-9EFC-984E9595219F}" destId="{D1E922FC-C6EE-4E8F-BB07-D7260F52D59E}" srcOrd="0" destOrd="0" presId="urn:microsoft.com/office/officeart/2008/layout/RadialCluster"/>
    <dgm:cxn modelId="{E72B5193-FCD3-40BA-BB9A-45C8F14AC83C}" srcId="{F3B37E91-EDB6-44B4-B72C-96CAE497638C}" destId="{46F5A80A-604A-4985-9235-A740D6BC5D8C}" srcOrd="3" destOrd="0" parTransId="{2ACB8E6B-3E31-41F3-8555-64C6705AB885}" sibTransId="{4D85EFBD-379E-448D-A84F-3C9051E28918}"/>
    <dgm:cxn modelId="{41071026-AFE4-4C19-8E28-A9CD832F2EEC}" type="presOf" srcId="{F3B37E91-EDB6-44B4-B72C-96CAE497638C}" destId="{19F27F98-8ECE-4457-BDA2-6EC82E69E1D3}" srcOrd="0" destOrd="0" presId="urn:microsoft.com/office/officeart/2008/layout/RadialCluster"/>
    <dgm:cxn modelId="{217EF69F-C947-4535-8B3A-99587BF3426B}" srcId="{F3B37E91-EDB6-44B4-B72C-96CAE497638C}" destId="{702E62F5-23C8-4786-B0A1-9CD600302D61}" srcOrd="2" destOrd="0" parTransId="{F24FADD1-3CCA-43D1-87AA-9A53DEBE421F}" sibTransId="{B3785AD7-0FD2-4775-9865-0B30842214CB}"/>
    <dgm:cxn modelId="{65CCEAF1-62A0-4705-BC41-812F1D7C4039}" type="presOf" srcId="{F24FADD1-3CCA-43D1-87AA-9A53DEBE421F}" destId="{5ED1B482-EFEF-4F46-8139-10DB3098F8D4}" srcOrd="0" destOrd="0" presId="urn:microsoft.com/office/officeart/2008/layout/RadialCluster"/>
    <dgm:cxn modelId="{B26C547E-72F6-40CA-826F-95F58FFDBA70}" srcId="{F3B37E91-EDB6-44B4-B72C-96CAE497638C}" destId="{80E271D1-4514-47FE-932B-4E68F117EE79}" srcOrd="0" destOrd="0" parTransId="{C19E37FC-7356-41E6-803B-D64E20159A9C}" sibTransId="{BD2EC865-8B49-4BF8-B318-2F94FE27852D}"/>
    <dgm:cxn modelId="{05CDB409-4FD9-41C5-8371-98CF943CC425}" type="presOf" srcId="{63AD88C9-02B2-4A98-97F1-9E30CAD08E0F}" destId="{817A02F9-D68C-4D03-AA70-C4D31BBBDF07}" srcOrd="0" destOrd="0" presId="urn:microsoft.com/office/officeart/2008/layout/RadialCluster"/>
    <dgm:cxn modelId="{51F3DBF5-3FCA-4354-9913-682BCF863DF8}" type="presParOf" srcId="{D1E922FC-C6EE-4E8F-BB07-D7260F52D59E}" destId="{7D3C67C1-FA89-415A-90E1-8B6C702C7769}" srcOrd="0" destOrd="0" presId="urn:microsoft.com/office/officeart/2008/layout/RadialCluster"/>
    <dgm:cxn modelId="{FA4C716D-0D60-4E6A-BBB8-8193CA9F903C}" type="presParOf" srcId="{7D3C67C1-FA89-415A-90E1-8B6C702C7769}" destId="{19F27F98-8ECE-4457-BDA2-6EC82E69E1D3}" srcOrd="0" destOrd="0" presId="urn:microsoft.com/office/officeart/2008/layout/RadialCluster"/>
    <dgm:cxn modelId="{455F3BB2-1CB2-4C0A-AA8A-1BD7C33B4239}" type="presParOf" srcId="{7D3C67C1-FA89-415A-90E1-8B6C702C7769}" destId="{4CE39BC4-D236-4F49-A29A-FBD108A516E8}" srcOrd="1" destOrd="0" presId="urn:microsoft.com/office/officeart/2008/layout/RadialCluster"/>
    <dgm:cxn modelId="{24E94805-34A2-43EA-A1A2-F8FAFD31A603}" type="presParOf" srcId="{7D3C67C1-FA89-415A-90E1-8B6C702C7769}" destId="{B902A652-66A6-4050-9ACE-6BC46C804106}" srcOrd="2" destOrd="0" presId="urn:microsoft.com/office/officeart/2008/layout/RadialCluster"/>
    <dgm:cxn modelId="{0360561F-AB6B-48A1-A6D6-2272AB9BBE84}" type="presParOf" srcId="{7D3C67C1-FA89-415A-90E1-8B6C702C7769}" destId="{AD18A882-C408-4B81-BB2F-35D9D5AFD5DA}" srcOrd="3" destOrd="0" presId="urn:microsoft.com/office/officeart/2008/layout/RadialCluster"/>
    <dgm:cxn modelId="{A7B4F1FD-B8A6-4B7B-A4FD-F4C38C5823B3}" type="presParOf" srcId="{7D3C67C1-FA89-415A-90E1-8B6C702C7769}" destId="{817A02F9-D68C-4D03-AA70-C4D31BBBDF07}" srcOrd="4" destOrd="0" presId="urn:microsoft.com/office/officeart/2008/layout/RadialCluster"/>
    <dgm:cxn modelId="{B3D93E25-D8C8-486A-965E-3A3495BCB3DF}" type="presParOf" srcId="{7D3C67C1-FA89-415A-90E1-8B6C702C7769}" destId="{5ED1B482-EFEF-4F46-8139-10DB3098F8D4}" srcOrd="5" destOrd="0" presId="urn:microsoft.com/office/officeart/2008/layout/RadialCluster"/>
    <dgm:cxn modelId="{83DAD9DA-9E7C-4221-A614-3D5ECFF8019E}" type="presParOf" srcId="{7D3C67C1-FA89-415A-90E1-8B6C702C7769}" destId="{5E7A6DE8-5250-4D50-8C65-17A7C3E3AD31}" srcOrd="6" destOrd="0" presId="urn:microsoft.com/office/officeart/2008/layout/RadialCluster"/>
    <dgm:cxn modelId="{697645BD-87B9-42A1-9036-2E509C3B5C69}" type="presParOf" srcId="{7D3C67C1-FA89-415A-90E1-8B6C702C7769}" destId="{B8EA43BA-8D8C-42C5-AC8C-19D6C671B580}" srcOrd="7" destOrd="0" presId="urn:microsoft.com/office/officeart/2008/layout/RadialCluster"/>
    <dgm:cxn modelId="{F870DB49-E841-44EA-8CCC-5F92095A33A8}" type="presParOf" srcId="{7D3C67C1-FA89-415A-90E1-8B6C702C7769}" destId="{38F9AC94-4CAB-49A7-B79D-BBD566211BD0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A792B-44CB-40B8-BF29-F492327E9620}">
      <dsp:nvSpPr>
        <dsp:cNvPr id="0" name=""/>
        <dsp:cNvSpPr/>
      </dsp:nvSpPr>
      <dsp:spPr>
        <a:xfrm>
          <a:off x="0" y="146031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праздник</a:t>
          </a:r>
          <a:endParaRPr lang="ru-RU" sz="5500" kern="1200" dirty="0"/>
        </a:p>
      </dsp:txBody>
      <dsp:txXfrm>
        <a:off x="0" y="1460317"/>
        <a:ext cx="3286125" cy="1971675"/>
      </dsp:txXfrm>
    </dsp:sp>
    <dsp:sp modelId="{389208FF-A2EC-49D8-80BE-546978E8FAAA}">
      <dsp:nvSpPr>
        <dsp:cNvPr id="0" name=""/>
        <dsp:cNvSpPr/>
      </dsp:nvSpPr>
      <dsp:spPr>
        <a:xfrm>
          <a:off x="3614737" y="283759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окно</a:t>
          </a:r>
          <a:endParaRPr lang="ru-RU" sz="6200" kern="1200" dirty="0"/>
        </a:p>
      </dsp:txBody>
      <dsp:txXfrm>
        <a:off x="3614737" y="283759"/>
        <a:ext cx="3286125" cy="1971675"/>
      </dsp:txXfrm>
    </dsp:sp>
    <dsp:sp modelId="{CB8F2B76-C988-4101-A3C5-0432DBA4C932}">
      <dsp:nvSpPr>
        <dsp:cNvPr id="0" name=""/>
        <dsp:cNvSpPr/>
      </dsp:nvSpPr>
      <dsp:spPr>
        <a:xfrm>
          <a:off x="7229475" y="283759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шкаф</a:t>
          </a:r>
          <a:endParaRPr lang="ru-RU" sz="5500" kern="1200" dirty="0"/>
        </a:p>
      </dsp:txBody>
      <dsp:txXfrm>
        <a:off x="7229475" y="283759"/>
        <a:ext cx="3286125" cy="1971675"/>
      </dsp:txXfrm>
    </dsp:sp>
    <dsp:sp modelId="{9320E8CD-9F99-442C-93A4-BA1F5E899357}">
      <dsp:nvSpPr>
        <dsp:cNvPr id="0" name=""/>
        <dsp:cNvSpPr/>
      </dsp:nvSpPr>
      <dsp:spPr>
        <a:xfrm>
          <a:off x="3608888" y="257040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доска</a:t>
          </a:r>
          <a:endParaRPr lang="ru-RU" sz="5500" kern="1200" dirty="0"/>
        </a:p>
      </dsp:txBody>
      <dsp:txXfrm>
        <a:off x="3608888" y="2570403"/>
        <a:ext cx="3286125" cy="1971675"/>
      </dsp:txXfrm>
    </dsp:sp>
    <dsp:sp modelId="{6E31BFED-0318-436F-9D9B-674EA355E915}">
      <dsp:nvSpPr>
        <dsp:cNvPr id="0" name=""/>
        <dsp:cNvSpPr/>
      </dsp:nvSpPr>
      <dsp:spPr>
        <a:xfrm>
          <a:off x="7229475" y="2529451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пол</a:t>
          </a:r>
          <a:endParaRPr lang="ru-RU" sz="5500" kern="1200" dirty="0"/>
        </a:p>
      </dsp:txBody>
      <dsp:txXfrm>
        <a:off x="7229475" y="2529451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27F98-8ECE-4457-BDA2-6EC82E69E1D3}">
      <dsp:nvSpPr>
        <dsp:cNvPr id="0" name=""/>
        <dsp:cNvSpPr/>
      </dsp:nvSpPr>
      <dsp:spPr>
        <a:xfrm>
          <a:off x="4300749" y="1615592"/>
          <a:ext cx="2440865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праздник</a:t>
          </a:r>
          <a:endParaRPr lang="ru-RU" sz="3600" kern="1200" dirty="0"/>
        </a:p>
      </dsp:txBody>
      <dsp:txXfrm>
        <a:off x="4364473" y="1679316"/>
        <a:ext cx="2313417" cy="1177953"/>
      </dsp:txXfrm>
    </dsp:sp>
    <dsp:sp modelId="{4CE39BC4-D236-4F49-A29A-FBD108A516E8}">
      <dsp:nvSpPr>
        <dsp:cNvPr id="0" name=""/>
        <dsp:cNvSpPr/>
      </dsp:nvSpPr>
      <dsp:spPr>
        <a:xfrm rot="16200000">
          <a:off x="5416378" y="1510788"/>
          <a:ext cx="2096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6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2A652-66A6-4050-9ACE-6BC46C804106}">
      <dsp:nvSpPr>
        <dsp:cNvPr id="0" name=""/>
        <dsp:cNvSpPr/>
      </dsp:nvSpPr>
      <dsp:spPr>
        <a:xfrm>
          <a:off x="3041463" y="-345369"/>
          <a:ext cx="4959439" cy="175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прозрачный,</a:t>
          </a:r>
          <a:endParaRPr lang="ru-RU" sz="3000" kern="1200" dirty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холодный, проницательный</a:t>
          </a:r>
          <a:endParaRPr lang="ru-RU" sz="3000" kern="1200" dirty="0"/>
        </a:p>
      </dsp:txBody>
      <dsp:txXfrm>
        <a:off x="3126957" y="-259875"/>
        <a:ext cx="4788451" cy="1580366"/>
      </dsp:txXfrm>
    </dsp:sp>
    <dsp:sp modelId="{AD18A882-C408-4B81-BB2F-35D9D5AFD5DA}">
      <dsp:nvSpPr>
        <dsp:cNvPr id="0" name=""/>
        <dsp:cNvSpPr/>
      </dsp:nvSpPr>
      <dsp:spPr>
        <a:xfrm rot="12231">
          <a:off x="6741612" y="2274568"/>
          <a:ext cx="10868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685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A02F9-D68C-4D03-AA70-C4D31BBBDF07}">
      <dsp:nvSpPr>
        <dsp:cNvPr id="0" name=""/>
        <dsp:cNvSpPr/>
      </dsp:nvSpPr>
      <dsp:spPr>
        <a:xfrm>
          <a:off x="7828461" y="1367114"/>
          <a:ext cx="3056758" cy="1829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открывающийся, объемный, вместительный</a:t>
          </a:r>
          <a:endParaRPr lang="ru-RU" sz="2900" kern="1200" dirty="0"/>
        </a:p>
      </dsp:txBody>
      <dsp:txXfrm>
        <a:off x="7917777" y="1456430"/>
        <a:ext cx="2878126" cy="1651018"/>
      </dsp:txXfrm>
    </dsp:sp>
    <dsp:sp modelId="{5ED1B482-EFEF-4F46-8139-10DB3098F8D4}">
      <dsp:nvSpPr>
        <dsp:cNvPr id="0" name=""/>
        <dsp:cNvSpPr/>
      </dsp:nvSpPr>
      <dsp:spPr>
        <a:xfrm rot="5400000">
          <a:off x="5323754" y="3118422"/>
          <a:ext cx="3948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485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A6DE8-5250-4D50-8C65-17A7C3E3AD31}">
      <dsp:nvSpPr>
        <dsp:cNvPr id="0" name=""/>
        <dsp:cNvSpPr/>
      </dsp:nvSpPr>
      <dsp:spPr>
        <a:xfrm>
          <a:off x="3275082" y="3315850"/>
          <a:ext cx="4492200" cy="1380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информативный, двусторонний,</a:t>
          </a:r>
          <a:endParaRPr lang="ru-RU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маркерный</a:t>
          </a:r>
          <a:endParaRPr lang="ru-RU" sz="2400" kern="1200" dirty="0"/>
        </a:p>
      </dsp:txBody>
      <dsp:txXfrm>
        <a:off x="3342490" y="3383258"/>
        <a:ext cx="4357384" cy="1246041"/>
      </dsp:txXfrm>
    </dsp:sp>
    <dsp:sp modelId="{B8EA43BA-8D8C-42C5-AC8C-19D6C671B580}">
      <dsp:nvSpPr>
        <dsp:cNvPr id="0" name=""/>
        <dsp:cNvSpPr/>
      </dsp:nvSpPr>
      <dsp:spPr>
        <a:xfrm rot="10726621">
          <a:off x="3370929" y="2304271"/>
          <a:ext cx="9299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992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9AC94-4CAB-49A7-B79D-BBD566211BD0}">
      <dsp:nvSpPr>
        <dsp:cNvPr id="0" name=""/>
        <dsp:cNvSpPr/>
      </dsp:nvSpPr>
      <dsp:spPr>
        <a:xfrm>
          <a:off x="0" y="1473403"/>
          <a:ext cx="3371035" cy="1753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гладкий, тактильный, светящийся</a:t>
          </a:r>
          <a:endParaRPr lang="ru-RU" sz="3300" kern="1200" dirty="0"/>
        </a:p>
      </dsp:txBody>
      <dsp:txXfrm>
        <a:off x="85601" y="1559004"/>
        <a:ext cx="3199833" cy="1582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35B3-5DBB-4D3C-8182-D6A0634D71B2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9724-F2F2-4AFF-B6D7-6C9432E3C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7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35B3-5DBB-4D3C-8182-D6A0634D71B2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9724-F2F2-4AFF-B6D7-6C9432E3C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5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35B3-5DBB-4D3C-8182-D6A0634D71B2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9724-F2F2-4AFF-B6D7-6C9432E3C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45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35B3-5DBB-4D3C-8182-D6A0634D71B2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9724-F2F2-4AFF-B6D7-6C9432E3C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1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35B3-5DBB-4D3C-8182-D6A0634D71B2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9724-F2F2-4AFF-B6D7-6C9432E3C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9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35B3-5DBB-4D3C-8182-D6A0634D71B2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9724-F2F2-4AFF-B6D7-6C9432E3C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03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35B3-5DBB-4D3C-8182-D6A0634D71B2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9724-F2F2-4AFF-B6D7-6C9432E3C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2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35B3-5DBB-4D3C-8182-D6A0634D71B2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9724-F2F2-4AFF-B6D7-6C9432E3C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0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35B3-5DBB-4D3C-8182-D6A0634D71B2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9724-F2F2-4AFF-B6D7-6C9432E3C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35B3-5DBB-4D3C-8182-D6A0634D71B2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9724-F2F2-4AFF-B6D7-6C9432E3C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3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35B3-5DBB-4D3C-8182-D6A0634D71B2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9724-F2F2-4AFF-B6D7-6C9432E3C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7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935B3-5DBB-4D3C-8182-D6A0634D71B2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E9724-F2F2-4AFF-B6D7-6C9432E3C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8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ikiwiki.com/uploads/posts/2022-02/1644993683_18-fikiwiki-com-p-kartinki-idei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39" y="3235767"/>
            <a:ext cx="4014643" cy="40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0203" y="848167"/>
            <a:ext cx="9144000" cy="2387600"/>
          </a:xfrm>
        </p:spPr>
        <p:txBody>
          <a:bodyPr/>
          <a:lstStyle/>
          <a:p>
            <a:r>
              <a:rPr lang="ru-RU" dirty="0"/>
              <a:t>Метод фокальных объектов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203" y="302804"/>
            <a:ext cx="1926503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7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ПЛЮСЫ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Активизация познавательной деятельности</a:t>
            </a:r>
          </a:p>
          <a:p>
            <a:r>
              <a:rPr lang="ru-RU" dirty="0"/>
              <a:t>Создание мотивационных установок на проявление творчества</a:t>
            </a:r>
          </a:p>
          <a:p>
            <a:r>
              <a:rPr lang="ru-RU" dirty="0"/>
              <a:t>Создание условий для развития образной стороны речи детей (обогащение словарного запаса оценочной лексикой, словами с переносным значением, синонимами, антонимами)</a:t>
            </a:r>
          </a:p>
          <a:p>
            <a:r>
              <a:rPr lang="ru-RU" dirty="0"/>
              <a:t>Формирование осознанности в построении </a:t>
            </a:r>
          </a:p>
          <a:p>
            <a:pPr marL="0" indent="0">
              <a:buNone/>
            </a:pPr>
            <a:r>
              <a:rPr lang="ru-RU" dirty="0"/>
              <a:t>лексико-</a:t>
            </a:r>
            <a:r>
              <a:rPr lang="ru-RU" dirty="0" err="1"/>
              <a:t>граматических</a:t>
            </a:r>
            <a:r>
              <a:rPr lang="ru-RU" dirty="0"/>
              <a:t> конструкций</a:t>
            </a:r>
          </a:p>
          <a:p>
            <a:r>
              <a:rPr lang="ru-RU" dirty="0"/>
              <a:t>Развитие гибкости мыслительной деятельности</a:t>
            </a:r>
          </a:p>
          <a:p>
            <a:r>
              <a:rPr lang="ru-RU" dirty="0"/>
              <a:t>Тренировка воображения</a:t>
            </a:r>
          </a:p>
        </p:txBody>
      </p:sp>
      <p:pic>
        <p:nvPicPr>
          <p:cNvPr id="5" name="Picture 2" descr="https://fikiwiki.com/uploads/posts/2022-02/1644993683_18-fikiwiki-com-p-kartinki-idei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4" y="221672"/>
            <a:ext cx="1690255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4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18749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МИНУСЫ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617195"/>
            <a:ext cx="10515600" cy="4351338"/>
          </a:xfrm>
        </p:spPr>
        <p:txBody>
          <a:bodyPr/>
          <a:lstStyle/>
          <a:p>
            <a:r>
              <a:rPr lang="ru-RU" dirty="0"/>
              <a:t>Непригодность при решении сложных задач</a:t>
            </a:r>
          </a:p>
          <a:p>
            <a:r>
              <a:rPr lang="ru-RU" dirty="0"/>
              <a:t>Только простые выводы</a:t>
            </a:r>
          </a:p>
          <a:p>
            <a:r>
              <a:rPr lang="ru-RU" dirty="0"/>
              <a:t>Нечастое использование</a:t>
            </a:r>
          </a:p>
          <a:p>
            <a:r>
              <a:rPr lang="ru-RU" dirty="0"/>
              <a:t>Отсутствие критериев оценки получаемых идей</a:t>
            </a:r>
          </a:p>
        </p:txBody>
      </p:sp>
      <p:pic>
        <p:nvPicPr>
          <p:cNvPr id="5" name="Picture 2" descr="https://fikiwiki.com/uploads/posts/2022-02/1644993683_18-fikiwiki-com-p-kartinki-idei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4" y="221672"/>
            <a:ext cx="1690255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0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Бубенцов В.Ю., Бубенцов Н.В., </a:t>
            </a:r>
            <a:r>
              <a:rPr lang="ru-RU" sz="2400" dirty="0" err="1" smtClean="0"/>
              <a:t>Шастина</a:t>
            </a:r>
            <a:r>
              <a:rPr lang="ru-RU" sz="2400" dirty="0" smtClean="0"/>
              <a:t> А.Е.: </a:t>
            </a:r>
            <a:r>
              <a:rPr lang="ru-RU" sz="2400" dirty="0"/>
              <a:t>Фейерверк идей. Метод Фокальных Объектов для бизнесменов и других творческих </a:t>
            </a:r>
            <a:r>
              <a:rPr lang="ru-RU" sz="2400" dirty="0" smtClean="0"/>
              <a:t>людей. М: </a:t>
            </a:r>
            <a:r>
              <a:rPr lang="ru-RU" sz="2400" dirty="0"/>
              <a:t>Солон-пресс, 2020 г</a:t>
            </a:r>
            <a:r>
              <a:rPr lang="ru-RU" sz="2400" dirty="0" smtClean="0"/>
              <a:t>.</a:t>
            </a:r>
          </a:p>
          <a:p>
            <a:r>
              <a:rPr lang="en-US" sz="2400" dirty="0" smtClean="0"/>
              <a:t>https</a:t>
            </a:r>
            <a:r>
              <a:rPr lang="en-US" sz="2400" dirty="0"/>
              <a:t>://4brain.ru/blog/</a:t>
            </a:r>
            <a:r>
              <a:rPr lang="ru-RU" sz="2400" dirty="0"/>
              <a:t>метод-фокальных-объектов-</a:t>
            </a:r>
            <a:r>
              <a:rPr lang="ru-RU" sz="2400" dirty="0" err="1"/>
              <a:t>мфо</a:t>
            </a:r>
            <a:r>
              <a:rPr lang="ru-RU" sz="2400" dirty="0" smtClean="0"/>
              <a:t>/</a:t>
            </a:r>
          </a:p>
          <a:p>
            <a:r>
              <a:rPr lang="en-US" sz="2400" dirty="0"/>
              <a:t>https://nsportal.ru/shkola/rodnoy-yazyk-i-literatura/library/2022/06/22/metod-fokalnyh-obektov</a:t>
            </a:r>
            <a:endParaRPr lang="ru-RU" sz="2400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s://fikiwiki.com/uploads/posts/2022-02/1644993683_18-fikiwiki-com-p-kartinki-idei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4" y="221672"/>
            <a:ext cx="1690255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602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6723"/>
          <a:stretch/>
        </p:blipFill>
        <p:spPr>
          <a:xfrm>
            <a:off x="678872" y="-159327"/>
            <a:ext cx="10834255" cy="75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6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88707"/>
            <a:ext cx="11076296" cy="4138636"/>
          </a:xfrm>
        </p:spPr>
        <p:txBody>
          <a:bodyPr>
            <a:normAutofit/>
          </a:bodyPr>
          <a:lstStyle/>
          <a:p>
            <a:r>
              <a:rPr lang="ru-RU" b="1" u="sng" dirty="0"/>
              <a:t>Метод фокальных объектов </a:t>
            </a:r>
            <a:r>
              <a:rPr lang="ru-RU" dirty="0"/>
              <a:t>– это метод поиска новых идей путем присвоения к исходному объекту свойств или признаков случайных объектов. Применяется для тренировки воображения</a:t>
            </a:r>
            <a:r>
              <a:rPr lang="ru-RU" dirty="0" smtClean="0"/>
              <a:t>. </a:t>
            </a:r>
            <a:r>
              <a:rPr lang="ru-RU" dirty="0"/>
              <a:t>автор - Ч. </a:t>
            </a:r>
            <a:r>
              <a:rPr lang="ru-RU" dirty="0" err="1"/>
              <a:t>Вайтинг</a:t>
            </a:r>
            <a:r>
              <a:rPr lang="ru-RU" dirty="0"/>
              <a:t> (1958 г.) </a:t>
            </a:r>
            <a:endParaRPr lang="ru-RU" dirty="0"/>
          </a:p>
        </p:txBody>
      </p:sp>
      <p:pic>
        <p:nvPicPr>
          <p:cNvPr id="5" name="Picture 2" descr="https://fikiwiki.com/uploads/posts/2022-02/1644993683_18-fikiwiki-com-p-kartinki-idei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4" y="221672"/>
            <a:ext cx="1690255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52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9071" y="897823"/>
            <a:ext cx="10515600" cy="1325563"/>
          </a:xfrm>
        </p:spPr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596" y="1935600"/>
            <a:ext cx="10515600" cy="2997035"/>
          </a:xfrm>
        </p:spPr>
        <p:txBody>
          <a:bodyPr>
            <a:normAutofit/>
          </a:bodyPr>
          <a:lstStyle/>
          <a:p>
            <a:r>
              <a:rPr lang="ru-RU" sz="3200" dirty="0"/>
              <a:t>Совершенствование объекта за счет получения большого количества модификаций объекта с неожиданными свойствами. Объект находится в фокусе внимания.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196" y="4041466"/>
            <a:ext cx="7079588" cy="2866448"/>
          </a:xfrm>
          <a:prstGeom prst="rect">
            <a:avLst/>
          </a:prstGeom>
        </p:spPr>
      </p:pic>
      <p:pic>
        <p:nvPicPr>
          <p:cNvPr id="6" name="Picture 2" descr="https://fikiwiki.com/uploads/posts/2022-02/1644993683_18-fikiwiki-com-p-kartinki-idei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4" y="221672"/>
            <a:ext cx="1690255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85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1334" y="733614"/>
            <a:ext cx="10515600" cy="1325563"/>
          </a:xfrm>
        </p:spPr>
        <p:txBody>
          <a:bodyPr/>
          <a:lstStyle/>
          <a:p>
            <a:r>
              <a:rPr lang="ru-RU" dirty="0"/>
              <a:t>Суть: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370" y="1798329"/>
            <a:ext cx="10515600" cy="175008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Признаки нескольких случайно выбранных объектов переносят на совершенствуемый объект, получая необычные сочетания.</a:t>
            </a:r>
          </a:p>
          <a:p>
            <a:r>
              <a:rPr lang="ru-RU" dirty="0"/>
              <a:t>Преодоление психологических барьеров мышления, творческое раскрепощение.</a:t>
            </a:r>
          </a:p>
        </p:txBody>
      </p:sp>
      <p:pic>
        <p:nvPicPr>
          <p:cNvPr id="10" name="Picture 2" descr="https://fikiwiki.com/uploads/posts/2022-02/1644993683_18-fikiwiki-com-p-kartinki-idei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4" y="221672"/>
            <a:ext cx="1690255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Алгоритм применения МФО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2600" dirty="0"/>
              <a:t>Шаг 1. Выбираем фокальный объект – то, что мы хотим усовершенствовать.</a:t>
            </a:r>
          </a:p>
          <a:p>
            <a:pPr fontAlgn="base"/>
            <a:r>
              <a:rPr lang="ru-RU" sz="2600" dirty="0"/>
              <a:t>Шаг 2. Выбираем случайные объекты (3-5 понятий, из энциклопедии, книги, газеты, обязательно существительные, разной тематики, отличной от исходного объекта).</a:t>
            </a:r>
          </a:p>
          <a:p>
            <a:pPr fontAlgn="base"/>
            <a:r>
              <a:rPr lang="ru-RU" sz="2600" dirty="0"/>
              <a:t>Шаг 3. Записываем свойства случайных объектов.</a:t>
            </a:r>
          </a:p>
          <a:p>
            <a:pPr fontAlgn="base"/>
            <a:r>
              <a:rPr lang="ru-RU" sz="2600" dirty="0"/>
              <a:t>Шаг 4. Найденные свойства присоединяем к исходному объекту.</a:t>
            </a:r>
          </a:p>
          <a:p>
            <a:pPr fontAlgn="base"/>
            <a:r>
              <a:rPr lang="ru-RU" sz="2600" dirty="0"/>
              <a:t>Шаг 5. Полученные варианты развиваем путём ассоциаций.</a:t>
            </a:r>
          </a:p>
          <a:p>
            <a:pPr fontAlgn="base"/>
            <a:r>
              <a:rPr lang="ru-RU" sz="2600" dirty="0"/>
              <a:t>Шаг 6. Оцениваем с точки зрения эффективности, интересности и жизнеспособности полученные решения.</a:t>
            </a:r>
          </a:p>
          <a:p>
            <a:endParaRPr lang="ru-RU" dirty="0"/>
          </a:p>
        </p:txBody>
      </p:sp>
      <p:pic>
        <p:nvPicPr>
          <p:cNvPr id="4" name="Picture 2" descr="https://fikiwiki.com/uploads/posts/2022-02/1644993683_18-fikiwiki-com-p-kartinki-idei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4" y="221672"/>
            <a:ext cx="1690255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9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ikiwiki.com/uploads/posts/2022-02/1644993683_18-fikiwiki-com-p-kartinki-idei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4" y="221672"/>
            <a:ext cx="1690255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в группе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991857"/>
              </p:ext>
            </p:extLst>
          </p:nvPr>
        </p:nvGraphicFramePr>
        <p:xfrm>
          <a:off x="838200" y="1337481"/>
          <a:ext cx="10515600" cy="483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273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Получили: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909197"/>
              </p:ext>
            </p:extLst>
          </p:nvPr>
        </p:nvGraphicFramePr>
        <p:xfrm>
          <a:off x="838199" y="1825625"/>
          <a:ext cx="1088522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s://fikiwiki.com/uploads/posts/2022-02/1644993683_18-fikiwiki-com-p-kartinki-idei-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4" y="221672"/>
            <a:ext cx="1690255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1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564" y="277133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Где можно использовать этот метод?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9915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s://fikiwiki.com/uploads/posts/2022-02/1644993683_18-fikiwiki-com-p-kartinki-idei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4" y="221672"/>
            <a:ext cx="1690255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0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443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Применение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разработке новых идей для школьных мероприятий.</a:t>
            </a:r>
            <a:endParaRPr lang="ru-RU" dirty="0"/>
          </a:p>
          <a:p>
            <a:r>
              <a:rPr lang="ru-RU" dirty="0" smtClean="0"/>
              <a:t>При проведении мозгового штурма для классных событий.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НО! Частое использование метода может привести к падению интереса обучающихся к предмету.</a:t>
            </a:r>
          </a:p>
        </p:txBody>
      </p:sp>
      <p:pic>
        <p:nvPicPr>
          <p:cNvPr id="5" name="Picture 2" descr="https://fikiwiki.com/uploads/posts/2022-02/1644993683_18-fikiwiki-com-p-kartinki-idei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4" y="221672"/>
            <a:ext cx="1690255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42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338</Words>
  <Application>Microsoft Office PowerPoint</Application>
  <PresentationFormat>Широкоэкранный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Метод фокальных объектов</vt:lpstr>
      <vt:lpstr>Метод фокальных объектов – это метод поиска новых идей путем присвоения к исходному объекту свойств или признаков случайных объектов. Применяется для тренировки воображения. автор - Ч. Вайтинг (1958 г.) </vt:lpstr>
      <vt:lpstr>Цель:</vt:lpstr>
      <vt:lpstr>Суть:</vt:lpstr>
      <vt:lpstr>Алгоритм применения МФО </vt:lpstr>
      <vt:lpstr>Работа в группе</vt:lpstr>
      <vt:lpstr>Получили:</vt:lpstr>
      <vt:lpstr>Где можно использовать этот метод?</vt:lpstr>
      <vt:lpstr>Применение</vt:lpstr>
      <vt:lpstr>ПЛЮСЫ</vt:lpstr>
      <vt:lpstr>МИНУСЫ</vt:lpstr>
      <vt:lpstr>Источники информации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фокальных объектов</dc:title>
  <dc:creator>User</dc:creator>
  <cp:lastModifiedBy>Пользователь</cp:lastModifiedBy>
  <cp:revision>20</cp:revision>
  <dcterms:created xsi:type="dcterms:W3CDTF">2017-11-01T12:07:01Z</dcterms:created>
  <dcterms:modified xsi:type="dcterms:W3CDTF">2023-04-19T11:36:08Z</dcterms:modified>
</cp:coreProperties>
</file>